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sldIdLst>
    <p:sldId id="256" r:id="rId2"/>
    <p:sldId id="257" r:id="rId3"/>
    <p:sldId id="258" r:id="rId4"/>
    <p:sldId id="259" r:id="rId5"/>
    <p:sldId id="265" r:id="rId6"/>
    <p:sldId id="260" r:id="rId7"/>
    <p:sldId id="261" r:id="rId8"/>
    <p:sldId id="266" r:id="rId9"/>
    <p:sldId id="267" r:id="rId10"/>
    <p:sldId id="275" r:id="rId11"/>
    <p:sldId id="270" r:id="rId12"/>
    <p:sldId id="268" r:id="rId13"/>
    <p:sldId id="269" r:id="rId14"/>
    <p:sldId id="271" r:id="rId15"/>
    <p:sldId id="276" r:id="rId16"/>
    <p:sldId id="273" r:id="rId17"/>
    <p:sldId id="277" r:id="rId18"/>
    <p:sldId id="278"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6C6A90-5C04-D1C8-B626-255C865301C5}" v="1154" dt="2021-04-13T14:34:36.3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tkarsh Srivastava" userId="S::sanal.mishra_cs18@gla.ac.in::f369c7ab-4e9f-4d60-b91b-dbb0b89a9887" providerId="AD" clId="Web-{AC6C6A90-5C04-D1C8-B626-255C865301C5}"/>
    <pc:docChg chg="addSld delSld modSld addMainMaster delMainMaster">
      <pc:chgData name="Utkarsh Srivastava" userId="S::sanal.mishra_cs18@gla.ac.in::f369c7ab-4e9f-4d60-b91b-dbb0b89a9887" providerId="AD" clId="Web-{AC6C6A90-5C04-D1C8-B626-255C865301C5}" dt="2021-04-13T14:34:36.388" v="654"/>
      <pc:docMkLst>
        <pc:docMk/>
      </pc:docMkLst>
      <pc:sldChg chg="addSp delSp modSp mod setBg modClrScheme addAnim setClrOvrMap chgLayout">
        <pc:chgData name="Utkarsh Srivastava" userId="S::sanal.mishra_cs18@gla.ac.in::f369c7ab-4e9f-4d60-b91b-dbb0b89a9887" providerId="AD" clId="Web-{AC6C6A90-5C04-D1C8-B626-255C865301C5}" dt="2021-04-13T11:55:29.927" v="38"/>
        <pc:sldMkLst>
          <pc:docMk/>
          <pc:sldMk cId="109857222" sldId="256"/>
        </pc:sldMkLst>
        <pc:spChg chg="mod">
          <ac:chgData name="Utkarsh Srivastava" userId="S::sanal.mishra_cs18@gla.ac.in::f369c7ab-4e9f-4d60-b91b-dbb0b89a9887" providerId="AD" clId="Web-{AC6C6A90-5C04-D1C8-B626-255C865301C5}" dt="2021-04-13T11:55:29.927" v="35"/>
          <ac:spMkLst>
            <pc:docMk/>
            <pc:sldMk cId="109857222" sldId="256"/>
            <ac:spMk id="2" creationId="{00000000-0000-0000-0000-000000000000}"/>
          </ac:spMkLst>
        </pc:spChg>
        <pc:spChg chg="mod">
          <ac:chgData name="Utkarsh Srivastava" userId="S::sanal.mishra_cs18@gla.ac.in::f369c7ab-4e9f-4d60-b91b-dbb0b89a9887" providerId="AD" clId="Web-{AC6C6A90-5C04-D1C8-B626-255C865301C5}" dt="2021-04-13T11:55:29.927" v="35"/>
          <ac:spMkLst>
            <pc:docMk/>
            <pc:sldMk cId="109857222" sldId="256"/>
            <ac:spMk id="3" creationId="{00000000-0000-0000-0000-000000000000}"/>
          </ac:spMkLst>
        </pc:spChg>
        <pc:spChg chg="add del">
          <ac:chgData name="Utkarsh Srivastava" userId="S::sanal.mishra_cs18@gla.ac.in::f369c7ab-4e9f-4d60-b91b-dbb0b89a9887" providerId="AD" clId="Web-{AC6C6A90-5C04-D1C8-B626-255C865301C5}" dt="2021-04-13T11:55:29.927" v="35"/>
          <ac:spMkLst>
            <pc:docMk/>
            <pc:sldMk cId="109857222" sldId="256"/>
            <ac:spMk id="9" creationId="{5A59F003-E00A-43F9-91DC-CC54E3B87466}"/>
          </ac:spMkLst>
        </pc:spChg>
        <pc:spChg chg="add del">
          <ac:chgData name="Utkarsh Srivastava" userId="S::sanal.mishra_cs18@gla.ac.in::f369c7ab-4e9f-4d60-b91b-dbb0b89a9887" providerId="AD" clId="Web-{AC6C6A90-5C04-D1C8-B626-255C865301C5}" dt="2021-04-13T11:55:29.927" v="35"/>
          <ac:spMkLst>
            <pc:docMk/>
            <pc:sldMk cId="109857222" sldId="256"/>
            <ac:spMk id="11" creationId="{D74A4382-E3AD-430A-9A1F-DFA3E0E77A7D}"/>
          </ac:spMkLst>
        </pc:spChg>
        <pc:spChg chg="add del">
          <ac:chgData name="Utkarsh Srivastava" userId="S::sanal.mishra_cs18@gla.ac.in::f369c7ab-4e9f-4d60-b91b-dbb0b89a9887" providerId="AD" clId="Web-{AC6C6A90-5C04-D1C8-B626-255C865301C5}" dt="2021-04-13T11:55:29.927" v="35"/>
          <ac:spMkLst>
            <pc:docMk/>
            <pc:sldMk cId="109857222" sldId="256"/>
            <ac:spMk id="13" creationId="{79F40191-0F44-4FD1-82CC-ACB507C14BE6}"/>
          </ac:spMkLst>
        </pc:spChg>
        <pc:spChg chg="add">
          <ac:chgData name="Utkarsh Srivastava" userId="S::sanal.mishra_cs18@gla.ac.in::f369c7ab-4e9f-4d60-b91b-dbb0b89a9887" providerId="AD" clId="Web-{AC6C6A90-5C04-D1C8-B626-255C865301C5}" dt="2021-04-13T11:55:29.927" v="35"/>
          <ac:spMkLst>
            <pc:docMk/>
            <pc:sldMk cId="109857222" sldId="256"/>
            <ac:spMk id="18" creationId="{0E91F5CA-B392-444C-88E3-BF5BAAEBDEB0}"/>
          </ac:spMkLst>
        </pc:spChg>
        <pc:spChg chg="add">
          <ac:chgData name="Utkarsh Srivastava" userId="S::sanal.mishra_cs18@gla.ac.in::f369c7ab-4e9f-4d60-b91b-dbb0b89a9887" providerId="AD" clId="Web-{AC6C6A90-5C04-D1C8-B626-255C865301C5}" dt="2021-04-13T11:55:29.927" v="35"/>
          <ac:spMkLst>
            <pc:docMk/>
            <pc:sldMk cId="109857222" sldId="256"/>
            <ac:spMk id="20" creationId="{0459807F-B6FA-44D3-9A53-C55B6B56884A}"/>
          </ac:spMkLst>
        </pc:spChg>
        <pc:picChg chg="add mod ord">
          <ac:chgData name="Utkarsh Srivastava" userId="S::sanal.mishra_cs18@gla.ac.in::f369c7ab-4e9f-4d60-b91b-dbb0b89a9887" providerId="AD" clId="Web-{AC6C6A90-5C04-D1C8-B626-255C865301C5}" dt="2021-04-13T11:55:29.927" v="35"/>
          <ac:picMkLst>
            <pc:docMk/>
            <pc:sldMk cId="109857222" sldId="256"/>
            <ac:picMk id="4" creationId="{7309619E-20F2-4E08-9DC9-828FED1AF4A4}"/>
          </ac:picMkLst>
        </pc:picChg>
      </pc:sldChg>
      <pc:sldChg chg="modSp new del">
        <pc:chgData name="Utkarsh Srivastava" userId="S::sanal.mishra_cs18@gla.ac.in::f369c7ab-4e9f-4d60-b91b-dbb0b89a9887" providerId="AD" clId="Web-{AC6C6A90-5C04-D1C8-B626-255C865301C5}" dt="2021-04-13T11:57:38.181" v="42"/>
        <pc:sldMkLst>
          <pc:docMk/>
          <pc:sldMk cId="2561787186" sldId="257"/>
        </pc:sldMkLst>
        <pc:spChg chg="mod">
          <ac:chgData name="Utkarsh Srivastava" userId="S::sanal.mishra_cs18@gla.ac.in::f369c7ab-4e9f-4d60-b91b-dbb0b89a9887" providerId="AD" clId="Web-{AC6C6A90-5C04-D1C8-B626-255C865301C5}" dt="2021-04-13T11:57:35.243" v="41" actId="20577"/>
          <ac:spMkLst>
            <pc:docMk/>
            <pc:sldMk cId="2561787186" sldId="257"/>
            <ac:spMk id="2" creationId="{8ACEBA55-E264-48B2-9E91-727DF3506186}"/>
          </ac:spMkLst>
        </pc:spChg>
      </pc:sldChg>
      <pc:sldChg chg="addSp delSp modSp new mod setBg">
        <pc:chgData name="Utkarsh Srivastava" userId="S::sanal.mishra_cs18@gla.ac.in::f369c7ab-4e9f-4d60-b91b-dbb0b89a9887" providerId="AD" clId="Web-{AC6C6A90-5C04-D1C8-B626-255C865301C5}" dt="2021-04-13T12:02:25.783" v="98"/>
        <pc:sldMkLst>
          <pc:docMk/>
          <pc:sldMk cId="3510943407" sldId="257"/>
        </pc:sldMkLst>
        <pc:spChg chg="mod">
          <ac:chgData name="Utkarsh Srivastava" userId="S::sanal.mishra_cs18@gla.ac.in::f369c7ab-4e9f-4d60-b91b-dbb0b89a9887" providerId="AD" clId="Web-{AC6C6A90-5C04-D1C8-B626-255C865301C5}" dt="2021-04-13T12:02:25.783" v="98"/>
          <ac:spMkLst>
            <pc:docMk/>
            <pc:sldMk cId="3510943407" sldId="257"/>
            <ac:spMk id="2" creationId="{A11AB1A3-7D48-4E16-9D31-2C8D9651019D}"/>
          </ac:spMkLst>
        </pc:spChg>
        <pc:spChg chg="mod ord">
          <ac:chgData name="Utkarsh Srivastava" userId="S::sanal.mishra_cs18@gla.ac.in::f369c7ab-4e9f-4d60-b91b-dbb0b89a9887" providerId="AD" clId="Web-{AC6C6A90-5C04-D1C8-B626-255C865301C5}" dt="2021-04-13T12:02:25.783" v="98"/>
          <ac:spMkLst>
            <pc:docMk/>
            <pc:sldMk cId="3510943407" sldId="257"/>
            <ac:spMk id="3" creationId="{3FEBFFEC-0DCC-4C7A-8B8A-F85A0B60CC77}"/>
          </ac:spMkLst>
        </pc:spChg>
        <pc:spChg chg="add del">
          <ac:chgData name="Utkarsh Srivastava" userId="S::sanal.mishra_cs18@gla.ac.in::f369c7ab-4e9f-4d60-b91b-dbb0b89a9887" providerId="AD" clId="Web-{AC6C6A90-5C04-D1C8-B626-255C865301C5}" dt="2021-04-13T12:02:25.783" v="98"/>
          <ac:spMkLst>
            <pc:docMk/>
            <pc:sldMk cId="3510943407" sldId="257"/>
            <ac:spMk id="10" creationId="{F821940F-7A1D-4ACC-85B4-A932898ABB37}"/>
          </ac:spMkLst>
        </pc:spChg>
        <pc:spChg chg="add del">
          <ac:chgData name="Utkarsh Srivastava" userId="S::sanal.mishra_cs18@gla.ac.in::f369c7ab-4e9f-4d60-b91b-dbb0b89a9887" providerId="AD" clId="Web-{AC6C6A90-5C04-D1C8-B626-255C865301C5}" dt="2021-04-13T12:02:25.783" v="98"/>
          <ac:spMkLst>
            <pc:docMk/>
            <pc:sldMk cId="3510943407" sldId="257"/>
            <ac:spMk id="12" creationId="{BAB0BC72-1C3A-421F-AB0A-D480DA93F959}"/>
          </ac:spMkLst>
        </pc:spChg>
        <pc:spChg chg="add">
          <ac:chgData name="Utkarsh Srivastava" userId="S::sanal.mishra_cs18@gla.ac.in::f369c7ab-4e9f-4d60-b91b-dbb0b89a9887" providerId="AD" clId="Web-{AC6C6A90-5C04-D1C8-B626-255C865301C5}" dt="2021-04-13T12:02:25.783" v="98"/>
          <ac:spMkLst>
            <pc:docMk/>
            <pc:sldMk cId="3510943407" sldId="257"/>
            <ac:spMk id="14" creationId="{7FF47CB7-972F-479F-A36D-9E72D26EC8DA}"/>
          </ac:spMkLst>
        </pc:spChg>
        <pc:spChg chg="add">
          <ac:chgData name="Utkarsh Srivastava" userId="S::sanal.mishra_cs18@gla.ac.in::f369c7ab-4e9f-4d60-b91b-dbb0b89a9887" providerId="AD" clId="Web-{AC6C6A90-5C04-D1C8-B626-255C865301C5}" dt="2021-04-13T12:02:25.783" v="98"/>
          <ac:spMkLst>
            <pc:docMk/>
            <pc:sldMk cId="3510943407" sldId="257"/>
            <ac:spMk id="15" creationId="{0D153B68-5844-490D-8E67-F616D6D721CA}"/>
          </ac:spMkLst>
        </pc:spChg>
        <pc:spChg chg="add">
          <ac:chgData name="Utkarsh Srivastava" userId="S::sanal.mishra_cs18@gla.ac.in::f369c7ab-4e9f-4d60-b91b-dbb0b89a9887" providerId="AD" clId="Web-{AC6C6A90-5C04-D1C8-B626-255C865301C5}" dt="2021-04-13T12:02:25.783" v="98"/>
          <ac:spMkLst>
            <pc:docMk/>
            <pc:sldMk cId="3510943407" sldId="257"/>
            <ac:spMk id="16" creationId="{C64E267B-3F5A-4357-9E7F-C5FBE5D3B1E0}"/>
          </ac:spMkLst>
        </pc:spChg>
        <pc:spChg chg="add del">
          <ac:chgData name="Utkarsh Srivastava" userId="S::sanal.mishra_cs18@gla.ac.in::f369c7ab-4e9f-4d60-b91b-dbb0b89a9887" providerId="AD" clId="Web-{AC6C6A90-5C04-D1C8-B626-255C865301C5}" dt="2021-04-13T12:02:25.767" v="97"/>
          <ac:spMkLst>
            <pc:docMk/>
            <pc:sldMk cId="3510943407" sldId="257"/>
            <ac:spMk id="17" creationId="{F944E337-3E5D-4A1F-A5A1-2057F25B8A7B}"/>
          </ac:spMkLst>
        </pc:spChg>
        <pc:spChg chg="add del">
          <ac:chgData name="Utkarsh Srivastava" userId="S::sanal.mishra_cs18@gla.ac.in::f369c7ab-4e9f-4d60-b91b-dbb0b89a9887" providerId="AD" clId="Web-{AC6C6A90-5C04-D1C8-B626-255C865301C5}" dt="2021-04-13T12:02:25.767" v="97"/>
          <ac:spMkLst>
            <pc:docMk/>
            <pc:sldMk cId="3510943407" sldId="257"/>
            <ac:spMk id="19" creationId="{4B24796A-C1F6-4B21-B963-70E55A144F0A}"/>
          </ac:spMkLst>
        </pc:spChg>
        <pc:spChg chg="add del">
          <ac:chgData name="Utkarsh Srivastava" userId="S::sanal.mishra_cs18@gla.ac.in::f369c7ab-4e9f-4d60-b91b-dbb0b89a9887" providerId="AD" clId="Web-{AC6C6A90-5C04-D1C8-B626-255C865301C5}" dt="2021-04-13T12:02:25.767" v="97"/>
          <ac:spMkLst>
            <pc:docMk/>
            <pc:sldMk cId="3510943407" sldId="257"/>
            <ac:spMk id="21" creationId="{8101159E-D455-456F-8FE1-396AB1590C2F}"/>
          </ac:spMkLst>
        </pc:spChg>
        <pc:spChg chg="add del">
          <ac:chgData name="Utkarsh Srivastava" userId="S::sanal.mishra_cs18@gla.ac.in::f369c7ab-4e9f-4d60-b91b-dbb0b89a9887" providerId="AD" clId="Web-{AC6C6A90-5C04-D1C8-B626-255C865301C5}" dt="2021-04-13T12:02:25.767" v="97"/>
          <ac:spMkLst>
            <pc:docMk/>
            <pc:sldMk cId="3510943407" sldId="257"/>
            <ac:spMk id="23" creationId="{1F9FDF39-7A42-411B-85F1-9DE812C7A75B}"/>
          </ac:spMkLst>
        </pc:spChg>
        <pc:picChg chg="add del mod">
          <ac:chgData name="Utkarsh Srivastava" userId="S::sanal.mishra_cs18@gla.ac.in::f369c7ab-4e9f-4d60-b91b-dbb0b89a9887" providerId="AD" clId="Web-{AC6C6A90-5C04-D1C8-B626-255C865301C5}" dt="2021-04-13T11:59:55.935" v="88"/>
          <ac:picMkLst>
            <pc:docMk/>
            <pc:sldMk cId="3510943407" sldId="257"/>
            <ac:picMk id="4" creationId="{A4E2552E-CC22-4681-84AE-BEE0ADE47795}"/>
          </ac:picMkLst>
        </pc:picChg>
        <pc:picChg chg="add del mod">
          <ac:chgData name="Utkarsh Srivastava" userId="S::sanal.mishra_cs18@gla.ac.in::f369c7ab-4e9f-4d60-b91b-dbb0b89a9887" providerId="AD" clId="Web-{AC6C6A90-5C04-D1C8-B626-255C865301C5}" dt="2021-04-13T12:00:39.280" v="91"/>
          <ac:picMkLst>
            <pc:docMk/>
            <pc:sldMk cId="3510943407" sldId="257"/>
            <ac:picMk id="5" creationId="{69E7EC39-596C-4EB4-B4BB-15C30C925296}"/>
          </ac:picMkLst>
        </pc:picChg>
        <pc:picChg chg="add del mod">
          <ac:chgData name="Utkarsh Srivastava" userId="S::sanal.mishra_cs18@gla.ac.in::f369c7ab-4e9f-4d60-b91b-dbb0b89a9887" providerId="AD" clId="Web-{AC6C6A90-5C04-D1C8-B626-255C865301C5}" dt="2021-04-13T12:00:59.124" v="94"/>
          <ac:picMkLst>
            <pc:docMk/>
            <pc:sldMk cId="3510943407" sldId="257"/>
            <ac:picMk id="6" creationId="{71916989-586E-4833-961A-398D20488FEE}"/>
          </ac:picMkLst>
        </pc:picChg>
        <pc:picChg chg="add mod">
          <ac:chgData name="Utkarsh Srivastava" userId="S::sanal.mishra_cs18@gla.ac.in::f369c7ab-4e9f-4d60-b91b-dbb0b89a9887" providerId="AD" clId="Web-{AC6C6A90-5C04-D1C8-B626-255C865301C5}" dt="2021-04-13T12:02:25.783" v="98"/>
          <ac:picMkLst>
            <pc:docMk/>
            <pc:sldMk cId="3510943407" sldId="257"/>
            <ac:picMk id="7" creationId="{2CEE2D7C-2DD8-47F4-B97F-165B85F41C27}"/>
          </ac:picMkLst>
        </pc:picChg>
      </pc:sldChg>
      <pc:sldChg chg="addSp modSp new mod setBg">
        <pc:chgData name="Utkarsh Srivastava" userId="S::sanal.mishra_cs18@gla.ac.in::f369c7ab-4e9f-4d60-b91b-dbb0b89a9887" providerId="AD" clId="Web-{AC6C6A90-5C04-D1C8-B626-255C865301C5}" dt="2021-04-13T12:07:19.589" v="112" actId="20577"/>
        <pc:sldMkLst>
          <pc:docMk/>
          <pc:sldMk cId="1989447181" sldId="258"/>
        </pc:sldMkLst>
        <pc:spChg chg="mod">
          <ac:chgData name="Utkarsh Srivastava" userId="S::sanal.mishra_cs18@gla.ac.in::f369c7ab-4e9f-4d60-b91b-dbb0b89a9887" providerId="AD" clId="Web-{AC6C6A90-5C04-D1C8-B626-255C865301C5}" dt="2021-04-13T12:07:19.589" v="112" actId="20577"/>
          <ac:spMkLst>
            <pc:docMk/>
            <pc:sldMk cId="1989447181" sldId="258"/>
            <ac:spMk id="2" creationId="{7267F134-C6F6-4BEA-9ED5-64DABFFF00F6}"/>
          </ac:spMkLst>
        </pc:spChg>
        <pc:spChg chg="mod ord">
          <ac:chgData name="Utkarsh Srivastava" userId="S::sanal.mishra_cs18@gla.ac.in::f369c7ab-4e9f-4d60-b91b-dbb0b89a9887" providerId="AD" clId="Web-{AC6C6A90-5C04-D1C8-B626-255C865301C5}" dt="2021-04-13T12:07:07.260" v="111"/>
          <ac:spMkLst>
            <pc:docMk/>
            <pc:sldMk cId="1989447181" sldId="258"/>
            <ac:spMk id="3" creationId="{5AACFF92-3312-441D-9529-D631F8B7BD8C}"/>
          </ac:spMkLst>
        </pc:spChg>
        <pc:spChg chg="add">
          <ac:chgData name="Utkarsh Srivastava" userId="S::sanal.mishra_cs18@gla.ac.in::f369c7ab-4e9f-4d60-b91b-dbb0b89a9887" providerId="AD" clId="Web-{AC6C6A90-5C04-D1C8-B626-255C865301C5}" dt="2021-04-13T12:07:07.260" v="111"/>
          <ac:spMkLst>
            <pc:docMk/>
            <pc:sldMk cId="1989447181" sldId="258"/>
            <ac:spMk id="9" creationId="{13EFA6C3-82DC-4131-9929-2523E6FD0B81}"/>
          </ac:spMkLst>
        </pc:spChg>
        <pc:spChg chg="add">
          <ac:chgData name="Utkarsh Srivastava" userId="S::sanal.mishra_cs18@gla.ac.in::f369c7ab-4e9f-4d60-b91b-dbb0b89a9887" providerId="AD" clId="Web-{AC6C6A90-5C04-D1C8-B626-255C865301C5}" dt="2021-04-13T12:07:07.260" v="111"/>
          <ac:spMkLst>
            <pc:docMk/>
            <pc:sldMk cId="1989447181" sldId="258"/>
            <ac:spMk id="11" creationId="{AEC9469E-14CA-4358-BABC-CBF836A6142D}"/>
          </ac:spMkLst>
        </pc:spChg>
        <pc:spChg chg="add">
          <ac:chgData name="Utkarsh Srivastava" userId="S::sanal.mishra_cs18@gla.ac.in::f369c7ab-4e9f-4d60-b91b-dbb0b89a9887" providerId="AD" clId="Web-{AC6C6A90-5C04-D1C8-B626-255C865301C5}" dt="2021-04-13T12:07:07.260" v="111"/>
          <ac:spMkLst>
            <pc:docMk/>
            <pc:sldMk cId="1989447181" sldId="258"/>
            <ac:spMk id="13" creationId="{048EB4C9-ACAF-4CCA-BA6E-9314431923B2}"/>
          </ac:spMkLst>
        </pc:spChg>
        <pc:picChg chg="add mod">
          <ac:chgData name="Utkarsh Srivastava" userId="S::sanal.mishra_cs18@gla.ac.in::f369c7ab-4e9f-4d60-b91b-dbb0b89a9887" providerId="AD" clId="Web-{AC6C6A90-5C04-D1C8-B626-255C865301C5}" dt="2021-04-13T12:07:07.260" v="111"/>
          <ac:picMkLst>
            <pc:docMk/>
            <pc:sldMk cId="1989447181" sldId="258"/>
            <ac:picMk id="4" creationId="{C0ACF4E7-6D52-4C66-8338-A3E05EC1F6B8}"/>
          </ac:picMkLst>
        </pc:picChg>
      </pc:sldChg>
      <pc:sldChg chg="addSp modSp new mod setBg">
        <pc:chgData name="Utkarsh Srivastava" userId="S::sanal.mishra_cs18@gla.ac.in::f369c7ab-4e9f-4d60-b91b-dbb0b89a9887" providerId="AD" clId="Web-{AC6C6A90-5C04-D1C8-B626-255C865301C5}" dt="2021-04-13T12:09:57.062" v="133" actId="20577"/>
        <pc:sldMkLst>
          <pc:docMk/>
          <pc:sldMk cId="4113415663" sldId="259"/>
        </pc:sldMkLst>
        <pc:spChg chg="mod">
          <ac:chgData name="Utkarsh Srivastava" userId="S::sanal.mishra_cs18@gla.ac.in::f369c7ab-4e9f-4d60-b91b-dbb0b89a9887" providerId="AD" clId="Web-{AC6C6A90-5C04-D1C8-B626-255C865301C5}" dt="2021-04-13T12:09:24.811" v="126"/>
          <ac:spMkLst>
            <pc:docMk/>
            <pc:sldMk cId="4113415663" sldId="259"/>
            <ac:spMk id="2" creationId="{9B132841-B4B5-40A0-A39B-AACD4A63127F}"/>
          </ac:spMkLst>
        </pc:spChg>
        <pc:spChg chg="mod ord">
          <ac:chgData name="Utkarsh Srivastava" userId="S::sanal.mishra_cs18@gla.ac.in::f369c7ab-4e9f-4d60-b91b-dbb0b89a9887" providerId="AD" clId="Web-{AC6C6A90-5C04-D1C8-B626-255C865301C5}" dt="2021-04-13T12:09:57.062" v="133" actId="20577"/>
          <ac:spMkLst>
            <pc:docMk/>
            <pc:sldMk cId="4113415663" sldId="259"/>
            <ac:spMk id="3" creationId="{14D42CC8-F086-4505-AB15-0DBE43B3CF3B}"/>
          </ac:spMkLst>
        </pc:spChg>
        <pc:spChg chg="add">
          <ac:chgData name="Utkarsh Srivastava" userId="S::sanal.mishra_cs18@gla.ac.in::f369c7ab-4e9f-4d60-b91b-dbb0b89a9887" providerId="AD" clId="Web-{AC6C6A90-5C04-D1C8-B626-255C865301C5}" dt="2021-04-13T12:09:24.811" v="126"/>
          <ac:spMkLst>
            <pc:docMk/>
            <pc:sldMk cId="4113415663" sldId="259"/>
            <ac:spMk id="9" creationId="{13EFA6C3-82DC-4131-9929-2523E6FD0B81}"/>
          </ac:spMkLst>
        </pc:spChg>
        <pc:spChg chg="add">
          <ac:chgData name="Utkarsh Srivastava" userId="S::sanal.mishra_cs18@gla.ac.in::f369c7ab-4e9f-4d60-b91b-dbb0b89a9887" providerId="AD" clId="Web-{AC6C6A90-5C04-D1C8-B626-255C865301C5}" dt="2021-04-13T12:09:24.811" v="126"/>
          <ac:spMkLst>
            <pc:docMk/>
            <pc:sldMk cId="4113415663" sldId="259"/>
            <ac:spMk id="11" creationId="{AEC9469E-14CA-4358-BABC-CBF836A6142D}"/>
          </ac:spMkLst>
        </pc:spChg>
        <pc:spChg chg="add">
          <ac:chgData name="Utkarsh Srivastava" userId="S::sanal.mishra_cs18@gla.ac.in::f369c7ab-4e9f-4d60-b91b-dbb0b89a9887" providerId="AD" clId="Web-{AC6C6A90-5C04-D1C8-B626-255C865301C5}" dt="2021-04-13T12:09:24.811" v="126"/>
          <ac:spMkLst>
            <pc:docMk/>
            <pc:sldMk cId="4113415663" sldId="259"/>
            <ac:spMk id="13" creationId="{048EB4C9-ACAF-4CCA-BA6E-9314431923B2}"/>
          </ac:spMkLst>
        </pc:spChg>
        <pc:picChg chg="add mod">
          <ac:chgData name="Utkarsh Srivastava" userId="S::sanal.mishra_cs18@gla.ac.in::f369c7ab-4e9f-4d60-b91b-dbb0b89a9887" providerId="AD" clId="Web-{AC6C6A90-5C04-D1C8-B626-255C865301C5}" dt="2021-04-13T12:09:24.811" v="126"/>
          <ac:picMkLst>
            <pc:docMk/>
            <pc:sldMk cId="4113415663" sldId="259"/>
            <ac:picMk id="4" creationId="{AEB147EA-4549-4A8E-99A3-76A374AC93F1}"/>
          </ac:picMkLst>
        </pc:picChg>
      </pc:sldChg>
      <pc:sldChg chg="addSp modSp new mod setBg">
        <pc:chgData name="Utkarsh Srivastava" userId="S::sanal.mishra_cs18@gla.ac.in::f369c7ab-4e9f-4d60-b91b-dbb0b89a9887" providerId="AD" clId="Web-{AC6C6A90-5C04-D1C8-B626-255C865301C5}" dt="2021-04-13T12:15:48.791" v="158" actId="20577"/>
        <pc:sldMkLst>
          <pc:docMk/>
          <pc:sldMk cId="207875932" sldId="260"/>
        </pc:sldMkLst>
        <pc:spChg chg="mod">
          <ac:chgData name="Utkarsh Srivastava" userId="S::sanal.mishra_cs18@gla.ac.in::f369c7ab-4e9f-4d60-b91b-dbb0b89a9887" providerId="AD" clId="Web-{AC6C6A90-5C04-D1C8-B626-255C865301C5}" dt="2021-04-13T12:15:48.791" v="158" actId="20577"/>
          <ac:spMkLst>
            <pc:docMk/>
            <pc:sldMk cId="207875932" sldId="260"/>
            <ac:spMk id="2" creationId="{4BA29F32-76C4-4334-9AA7-3F6288698BFC}"/>
          </ac:spMkLst>
        </pc:spChg>
        <pc:spChg chg="mod ord">
          <ac:chgData name="Utkarsh Srivastava" userId="S::sanal.mishra_cs18@gla.ac.in::f369c7ab-4e9f-4d60-b91b-dbb0b89a9887" providerId="AD" clId="Web-{AC6C6A90-5C04-D1C8-B626-255C865301C5}" dt="2021-04-13T12:15:19.572" v="154"/>
          <ac:spMkLst>
            <pc:docMk/>
            <pc:sldMk cId="207875932" sldId="260"/>
            <ac:spMk id="3" creationId="{D4D0D730-2071-420C-9D52-9ACDAA1532EE}"/>
          </ac:spMkLst>
        </pc:spChg>
        <pc:spChg chg="add">
          <ac:chgData name="Utkarsh Srivastava" userId="S::sanal.mishra_cs18@gla.ac.in::f369c7ab-4e9f-4d60-b91b-dbb0b89a9887" providerId="AD" clId="Web-{AC6C6A90-5C04-D1C8-B626-255C865301C5}" dt="2021-04-13T12:15:19.572" v="154"/>
          <ac:spMkLst>
            <pc:docMk/>
            <pc:sldMk cId="207875932" sldId="260"/>
            <ac:spMk id="9" creationId="{13EFA6C3-82DC-4131-9929-2523E6FD0B81}"/>
          </ac:spMkLst>
        </pc:spChg>
        <pc:spChg chg="add">
          <ac:chgData name="Utkarsh Srivastava" userId="S::sanal.mishra_cs18@gla.ac.in::f369c7ab-4e9f-4d60-b91b-dbb0b89a9887" providerId="AD" clId="Web-{AC6C6A90-5C04-D1C8-B626-255C865301C5}" dt="2021-04-13T12:15:19.572" v="154"/>
          <ac:spMkLst>
            <pc:docMk/>
            <pc:sldMk cId="207875932" sldId="260"/>
            <ac:spMk id="11" creationId="{AEC9469E-14CA-4358-BABC-CBF836A6142D}"/>
          </ac:spMkLst>
        </pc:spChg>
        <pc:spChg chg="add">
          <ac:chgData name="Utkarsh Srivastava" userId="S::sanal.mishra_cs18@gla.ac.in::f369c7ab-4e9f-4d60-b91b-dbb0b89a9887" providerId="AD" clId="Web-{AC6C6A90-5C04-D1C8-B626-255C865301C5}" dt="2021-04-13T12:15:19.572" v="154"/>
          <ac:spMkLst>
            <pc:docMk/>
            <pc:sldMk cId="207875932" sldId="260"/>
            <ac:spMk id="13" creationId="{048EB4C9-ACAF-4CCA-BA6E-9314431923B2}"/>
          </ac:spMkLst>
        </pc:spChg>
        <pc:picChg chg="add mod">
          <ac:chgData name="Utkarsh Srivastava" userId="S::sanal.mishra_cs18@gla.ac.in::f369c7ab-4e9f-4d60-b91b-dbb0b89a9887" providerId="AD" clId="Web-{AC6C6A90-5C04-D1C8-B626-255C865301C5}" dt="2021-04-13T12:15:19.572" v="154"/>
          <ac:picMkLst>
            <pc:docMk/>
            <pc:sldMk cId="207875932" sldId="260"/>
            <ac:picMk id="4" creationId="{27DB6363-C6C3-462D-89B1-766B45975412}"/>
          </ac:picMkLst>
        </pc:picChg>
      </pc:sldChg>
      <pc:sldChg chg="addSp modSp new mod setBg">
        <pc:chgData name="Utkarsh Srivastava" userId="S::sanal.mishra_cs18@gla.ac.in::f369c7ab-4e9f-4d60-b91b-dbb0b89a9887" providerId="AD" clId="Web-{AC6C6A90-5C04-D1C8-B626-255C865301C5}" dt="2021-04-13T12:17:47.982" v="167"/>
        <pc:sldMkLst>
          <pc:docMk/>
          <pc:sldMk cId="3992367827" sldId="261"/>
        </pc:sldMkLst>
        <pc:spChg chg="mod">
          <ac:chgData name="Utkarsh Srivastava" userId="S::sanal.mishra_cs18@gla.ac.in::f369c7ab-4e9f-4d60-b91b-dbb0b89a9887" providerId="AD" clId="Web-{AC6C6A90-5C04-D1C8-B626-255C865301C5}" dt="2021-04-13T12:17:47.982" v="167"/>
          <ac:spMkLst>
            <pc:docMk/>
            <pc:sldMk cId="3992367827" sldId="261"/>
            <ac:spMk id="2" creationId="{D34C3DFC-B418-4CEC-BF79-5B4BFEC19097}"/>
          </ac:spMkLst>
        </pc:spChg>
        <pc:spChg chg="mod ord">
          <ac:chgData name="Utkarsh Srivastava" userId="S::sanal.mishra_cs18@gla.ac.in::f369c7ab-4e9f-4d60-b91b-dbb0b89a9887" providerId="AD" clId="Web-{AC6C6A90-5C04-D1C8-B626-255C865301C5}" dt="2021-04-13T12:17:47.982" v="167"/>
          <ac:spMkLst>
            <pc:docMk/>
            <pc:sldMk cId="3992367827" sldId="261"/>
            <ac:spMk id="3" creationId="{8DAD5DE4-2789-4B58-9832-5DAB401CB0C2}"/>
          </ac:spMkLst>
        </pc:spChg>
        <pc:spChg chg="add">
          <ac:chgData name="Utkarsh Srivastava" userId="S::sanal.mishra_cs18@gla.ac.in::f369c7ab-4e9f-4d60-b91b-dbb0b89a9887" providerId="AD" clId="Web-{AC6C6A90-5C04-D1C8-B626-255C865301C5}" dt="2021-04-13T12:17:47.982" v="167"/>
          <ac:spMkLst>
            <pc:docMk/>
            <pc:sldMk cId="3992367827" sldId="261"/>
            <ac:spMk id="9" creationId="{13EFA6C3-82DC-4131-9929-2523E6FD0B81}"/>
          </ac:spMkLst>
        </pc:spChg>
        <pc:spChg chg="add">
          <ac:chgData name="Utkarsh Srivastava" userId="S::sanal.mishra_cs18@gla.ac.in::f369c7ab-4e9f-4d60-b91b-dbb0b89a9887" providerId="AD" clId="Web-{AC6C6A90-5C04-D1C8-B626-255C865301C5}" dt="2021-04-13T12:17:47.982" v="167"/>
          <ac:spMkLst>
            <pc:docMk/>
            <pc:sldMk cId="3992367827" sldId="261"/>
            <ac:spMk id="11" creationId="{AEC9469E-14CA-4358-BABC-CBF836A6142D}"/>
          </ac:spMkLst>
        </pc:spChg>
        <pc:spChg chg="add">
          <ac:chgData name="Utkarsh Srivastava" userId="S::sanal.mishra_cs18@gla.ac.in::f369c7ab-4e9f-4d60-b91b-dbb0b89a9887" providerId="AD" clId="Web-{AC6C6A90-5C04-D1C8-B626-255C865301C5}" dt="2021-04-13T12:17:47.982" v="167"/>
          <ac:spMkLst>
            <pc:docMk/>
            <pc:sldMk cId="3992367827" sldId="261"/>
            <ac:spMk id="13" creationId="{048EB4C9-ACAF-4CCA-BA6E-9314431923B2}"/>
          </ac:spMkLst>
        </pc:spChg>
        <pc:picChg chg="add mod">
          <ac:chgData name="Utkarsh Srivastava" userId="S::sanal.mishra_cs18@gla.ac.in::f369c7ab-4e9f-4d60-b91b-dbb0b89a9887" providerId="AD" clId="Web-{AC6C6A90-5C04-D1C8-B626-255C865301C5}" dt="2021-04-13T12:17:47.982" v="167"/>
          <ac:picMkLst>
            <pc:docMk/>
            <pc:sldMk cId="3992367827" sldId="261"/>
            <ac:picMk id="4" creationId="{BDFD8C4C-4354-4736-99A0-098680F82BBD}"/>
          </ac:picMkLst>
        </pc:picChg>
      </pc:sldChg>
      <pc:sldChg chg="addSp delSp modSp new del mod setBg">
        <pc:chgData name="Utkarsh Srivastava" userId="S::sanal.mishra_cs18@gla.ac.in::f369c7ab-4e9f-4d60-b91b-dbb0b89a9887" providerId="AD" clId="Web-{AC6C6A90-5C04-D1C8-B626-255C865301C5}" dt="2021-04-13T12:27:47.844" v="267"/>
        <pc:sldMkLst>
          <pc:docMk/>
          <pc:sldMk cId="3766111531" sldId="262"/>
        </pc:sldMkLst>
        <pc:spChg chg="mod">
          <ac:chgData name="Utkarsh Srivastava" userId="S::sanal.mishra_cs18@gla.ac.in::f369c7ab-4e9f-4d60-b91b-dbb0b89a9887" providerId="AD" clId="Web-{AC6C6A90-5C04-D1C8-B626-255C865301C5}" dt="2021-04-13T12:21:56.286" v="180"/>
          <ac:spMkLst>
            <pc:docMk/>
            <pc:sldMk cId="3766111531" sldId="262"/>
            <ac:spMk id="2" creationId="{E85E4BF4-B095-493B-85DE-CB8D4ECA2BB1}"/>
          </ac:spMkLst>
        </pc:spChg>
        <pc:spChg chg="del">
          <ac:chgData name="Utkarsh Srivastava" userId="S::sanal.mishra_cs18@gla.ac.in::f369c7ab-4e9f-4d60-b91b-dbb0b89a9887" providerId="AD" clId="Web-{AC6C6A90-5C04-D1C8-B626-255C865301C5}" dt="2021-04-13T12:21:43.145" v="179"/>
          <ac:spMkLst>
            <pc:docMk/>
            <pc:sldMk cId="3766111531" sldId="262"/>
            <ac:spMk id="3" creationId="{FCAD36B9-AFB9-412E-B4F8-7A2AE3F657D6}"/>
          </ac:spMkLst>
        </pc:spChg>
        <pc:spChg chg="add">
          <ac:chgData name="Utkarsh Srivastava" userId="S::sanal.mishra_cs18@gla.ac.in::f369c7ab-4e9f-4d60-b91b-dbb0b89a9887" providerId="AD" clId="Web-{AC6C6A90-5C04-D1C8-B626-255C865301C5}" dt="2021-04-13T12:21:56.286" v="180"/>
          <ac:spMkLst>
            <pc:docMk/>
            <pc:sldMk cId="3766111531" sldId="262"/>
            <ac:spMk id="13" creationId="{3C54F4CE-85F0-46ED-80DA-9518C9251AD1}"/>
          </ac:spMkLst>
        </pc:spChg>
        <pc:spChg chg="add">
          <ac:chgData name="Utkarsh Srivastava" userId="S::sanal.mishra_cs18@gla.ac.in::f369c7ab-4e9f-4d60-b91b-dbb0b89a9887" providerId="AD" clId="Web-{AC6C6A90-5C04-D1C8-B626-255C865301C5}" dt="2021-04-13T12:21:56.286" v="180"/>
          <ac:spMkLst>
            <pc:docMk/>
            <pc:sldMk cId="3766111531" sldId="262"/>
            <ac:spMk id="15" creationId="{DADD1FCA-8ACB-4958-81DD-4CDD6D3E1921}"/>
          </ac:spMkLst>
        </pc:spChg>
        <pc:picChg chg="add mod ord">
          <ac:chgData name="Utkarsh Srivastava" userId="S::sanal.mishra_cs18@gla.ac.in::f369c7ab-4e9f-4d60-b91b-dbb0b89a9887" providerId="AD" clId="Web-{AC6C6A90-5C04-D1C8-B626-255C865301C5}" dt="2021-04-13T12:21:56.286" v="180"/>
          <ac:picMkLst>
            <pc:docMk/>
            <pc:sldMk cId="3766111531" sldId="262"/>
            <ac:picMk id="4" creationId="{3C1CE31E-0451-4B6A-94E9-23C73E2DF7D6}"/>
          </ac:picMkLst>
        </pc:picChg>
        <pc:picChg chg="add">
          <ac:chgData name="Utkarsh Srivastava" userId="S::sanal.mishra_cs18@gla.ac.in::f369c7ab-4e9f-4d60-b91b-dbb0b89a9887" providerId="AD" clId="Web-{AC6C6A90-5C04-D1C8-B626-255C865301C5}" dt="2021-04-13T12:21:56.286" v="180"/>
          <ac:picMkLst>
            <pc:docMk/>
            <pc:sldMk cId="3766111531" sldId="262"/>
            <ac:picMk id="9" creationId="{DEB2E8C4-C3E7-4048-A43D-9859510CFA98}"/>
          </ac:picMkLst>
        </pc:picChg>
        <pc:inkChg chg="add">
          <ac:chgData name="Utkarsh Srivastava" userId="S::sanal.mishra_cs18@gla.ac.in::f369c7ab-4e9f-4d60-b91b-dbb0b89a9887" providerId="AD" clId="Web-{AC6C6A90-5C04-D1C8-B626-255C865301C5}" dt="2021-04-13T12:21:56.286" v="180"/>
          <ac:inkMkLst>
            <pc:docMk/>
            <pc:sldMk cId="3766111531" sldId="262"/>
            <ac:inkMk id="11" creationId="{24D29CCB-7956-4E3E-8880-304085F04BF4}"/>
          </ac:inkMkLst>
        </pc:inkChg>
      </pc:sldChg>
      <pc:sldChg chg="addSp modSp new del mod setBg">
        <pc:chgData name="Utkarsh Srivastava" userId="S::sanal.mishra_cs18@gla.ac.in::f369c7ab-4e9f-4d60-b91b-dbb0b89a9887" providerId="AD" clId="Web-{AC6C6A90-5C04-D1C8-B626-255C865301C5}" dt="2021-04-13T12:30:27.567" v="275"/>
        <pc:sldMkLst>
          <pc:docMk/>
          <pc:sldMk cId="3620623071" sldId="263"/>
        </pc:sldMkLst>
        <pc:spChg chg="mod">
          <ac:chgData name="Utkarsh Srivastava" userId="S::sanal.mishra_cs18@gla.ac.in::f369c7ab-4e9f-4d60-b91b-dbb0b89a9887" providerId="AD" clId="Web-{AC6C6A90-5C04-D1C8-B626-255C865301C5}" dt="2021-04-13T12:23:54.102" v="207"/>
          <ac:spMkLst>
            <pc:docMk/>
            <pc:sldMk cId="3620623071" sldId="263"/>
            <ac:spMk id="2" creationId="{CB207DC3-E72F-41EB-BC83-36CAE419F85A}"/>
          </ac:spMkLst>
        </pc:spChg>
        <pc:spChg chg="mod">
          <ac:chgData name="Utkarsh Srivastava" userId="S::sanal.mishra_cs18@gla.ac.in::f369c7ab-4e9f-4d60-b91b-dbb0b89a9887" providerId="AD" clId="Web-{AC6C6A90-5C04-D1C8-B626-255C865301C5}" dt="2021-04-13T12:24:29.510" v="217" actId="20577"/>
          <ac:spMkLst>
            <pc:docMk/>
            <pc:sldMk cId="3620623071" sldId="263"/>
            <ac:spMk id="3" creationId="{C092AA11-DF4F-4AAA-8A39-45FEAB397B0A}"/>
          </ac:spMkLst>
        </pc:spChg>
        <pc:spChg chg="add">
          <ac:chgData name="Utkarsh Srivastava" userId="S::sanal.mishra_cs18@gla.ac.in::f369c7ab-4e9f-4d60-b91b-dbb0b89a9887" providerId="AD" clId="Web-{AC6C6A90-5C04-D1C8-B626-255C865301C5}" dt="2021-04-13T12:23:54.102" v="207"/>
          <ac:spMkLst>
            <pc:docMk/>
            <pc:sldMk cId="3620623071" sldId="263"/>
            <ac:spMk id="8" creationId="{C9A36457-A5F4-4103-A443-02581C09185B}"/>
          </ac:spMkLst>
        </pc:spChg>
        <pc:spChg chg="add">
          <ac:chgData name="Utkarsh Srivastava" userId="S::sanal.mishra_cs18@gla.ac.in::f369c7ab-4e9f-4d60-b91b-dbb0b89a9887" providerId="AD" clId="Web-{AC6C6A90-5C04-D1C8-B626-255C865301C5}" dt="2021-04-13T12:23:54.102" v="207"/>
          <ac:spMkLst>
            <pc:docMk/>
            <pc:sldMk cId="3620623071" sldId="263"/>
            <ac:spMk id="10" creationId="{35C685BF-E9A7-4525-ABF3-CCC2EAC37E6E}"/>
          </ac:spMkLst>
        </pc:spChg>
        <pc:spChg chg="add">
          <ac:chgData name="Utkarsh Srivastava" userId="S::sanal.mishra_cs18@gla.ac.in::f369c7ab-4e9f-4d60-b91b-dbb0b89a9887" providerId="AD" clId="Web-{AC6C6A90-5C04-D1C8-B626-255C865301C5}" dt="2021-04-13T12:23:54.102" v="207"/>
          <ac:spMkLst>
            <pc:docMk/>
            <pc:sldMk cId="3620623071" sldId="263"/>
            <ac:spMk id="12" creationId="{C87A8A8A-B020-4F46-8329-D75799D71B76}"/>
          </ac:spMkLst>
        </pc:spChg>
      </pc:sldChg>
      <pc:sldChg chg="addSp delSp modSp new del mod setBg">
        <pc:chgData name="Utkarsh Srivastava" userId="S::sanal.mishra_cs18@gla.ac.in::f369c7ab-4e9f-4d60-b91b-dbb0b89a9887" providerId="AD" clId="Web-{AC6C6A90-5C04-D1C8-B626-255C865301C5}" dt="2021-04-13T12:34:21.355" v="289"/>
        <pc:sldMkLst>
          <pc:docMk/>
          <pc:sldMk cId="2103708336" sldId="264"/>
        </pc:sldMkLst>
        <pc:spChg chg="mod">
          <ac:chgData name="Utkarsh Srivastava" userId="S::sanal.mishra_cs18@gla.ac.in::f369c7ab-4e9f-4d60-b91b-dbb0b89a9887" providerId="AD" clId="Web-{AC6C6A90-5C04-D1C8-B626-255C865301C5}" dt="2021-04-13T12:33:19.776" v="287"/>
          <ac:spMkLst>
            <pc:docMk/>
            <pc:sldMk cId="2103708336" sldId="264"/>
            <ac:spMk id="2" creationId="{FC42A603-A0C3-42CE-9C93-5E069813A7F0}"/>
          </ac:spMkLst>
        </pc:spChg>
        <pc:spChg chg="mod">
          <ac:chgData name="Utkarsh Srivastava" userId="S::sanal.mishra_cs18@gla.ac.in::f369c7ab-4e9f-4d60-b91b-dbb0b89a9887" providerId="AD" clId="Web-{AC6C6A90-5C04-D1C8-B626-255C865301C5}" dt="2021-04-13T12:33:19.776" v="287"/>
          <ac:spMkLst>
            <pc:docMk/>
            <pc:sldMk cId="2103708336" sldId="264"/>
            <ac:spMk id="3" creationId="{8FE811A5-9943-4781-BEED-0AECBFC8DF8E}"/>
          </ac:spMkLst>
        </pc:spChg>
        <pc:spChg chg="add">
          <ac:chgData name="Utkarsh Srivastava" userId="S::sanal.mishra_cs18@gla.ac.in::f369c7ab-4e9f-4d60-b91b-dbb0b89a9887" providerId="AD" clId="Web-{AC6C6A90-5C04-D1C8-B626-255C865301C5}" dt="2021-04-13T12:33:19.776" v="287"/>
          <ac:spMkLst>
            <pc:docMk/>
            <pc:sldMk cId="2103708336" sldId="264"/>
            <ac:spMk id="9" creationId="{23E547B5-89CF-4EC0-96DE-25771AED0799}"/>
          </ac:spMkLst>
        </pc:spChg>
        <pc:spChg chg="add">
          <ac:chgData name="Utkarsh Srivastava" userId="S::sanal.mishra_cs18@gla.ac.in::f369c7ab-4e9f-4d60-b91b-dbb0b89a9887" providerId="AD" clId="Web-{AC6C6A90-5C04-D1C8-B626-255C865301C5}" dt="2021-04-13T12:33:19.776" v="287"/>
          <ac:spMkLst>
            <pc:docMk/>
            <pc:sldMk cId="2103708336" sldId="264"/>
            <ac:spMk id="11" creationId="{B3437C99-FC8E-4311-B48A-F0C4C329B154}"/>
          </ac:spMkLst>
        </pc:spChg>
        <pc:picChg chg="add del">
          <ac:chgData name="Utkarsh Srivastava" userId="S::sanal.mishra_cs18@gla.ac.in::f369c7ab-4e9f-4d60-b91b-dbb0b89a9887" providerId="AD" clId="Web-{AC6C6A90-5C04-D1C8-B626-255C865301C5}" dt="2021-04-13T12:34:14.324" v="288"/>
          <ac:picMkLst>
            <pc:docMk/>
            <pc:sldMk cId="2103708336" sldId="264"/>
            <ac:picMk id="5" creationId="{569429D6-F64A-4343-87CA-7CA920E3D3FA}"/>
          </ac:picMkLst>
        </pc:picChg>
      </pc:sldChg>
      <pc:sldChg chg="addSp modSp new mod setBg">
        <pc:chgData name="Utkarsh Srivastava" userId="S::sanal.mishra_cs18@gla.ac.in::f369c7ab-4e9f-4d60-b91b-dbb0b89a9887" providerId="AD" clId="Web-{AC6C6A90-5C04-D1C8-B626-255C865301C5}" dt="2021-04-13T12:30:03.145" v="274"/>
        <pc:sldMkLst>
          <pc:docMk/>
          <pc:sldMk cId="500005773" sldId="265"/>
        </pc:sldMkLst>
        <pc:spChg chg="mod">
          <ac:chgData name="Utkarsh Srivastava" userId="S::sanal.mishra_cs18@gla.ac.in::f369c7ab-4e9f-4d60-b91b-dbb0b89a9887" providerId="AD" clId="Web-{AC6C6A90-5C04-D1C8-B626-255C865301C5}" dt="2021-04-13T12:30:03.145" v="274"/>
          <ac:spMkLst>
            <pc:docMk/>
            <pc:sldMk cId="500005773" sldId="265"/>
            <ac:spMk id="2" creationId="{619D177E-A6D8-47B5-B03D-066C55C0DCD9}"/>
          </ac:spMkLst>
        </pc:spChg>
        <pc:spChg chg="mod ord">
          <ac:chgData name="Utkarsh Srivastava" userId="S::sanal.mishra_cs18@gla.ac.in::f369c7ab-4e9f-4d60-b91b-dbb0b89a9887" providerId="AD" clId="Web-{AC6C6A90-5C04-D1C8-B626-255C865301C5}" dt="2021-04-13T12:30:03.145" v="274"/>
          <ac:spMkLst>
            <pc:docMk/>
            <pc:sldMk cId="500005773" sldId="265"/>
            <ac:spMk id="3" creationId="{3AC4798A-123D-4D50-BF26-B6ED5100D810}"/>
          </ac:spMkLst>
        </pc:spChg>
        <pc:spChg chg="add">
          <ac:chgData name="Utkarsh Srivastava" userId="S::sanal.mishra_cs18@gla.ac.in::f369c7ab-4e9f-4d60-b91b-dbb0b89a9887" providerId="AD" clId="Web-{AC6C6A90-5C04-D1C8-B626-255C865301C5}" dt="2021-04-13T12:30:03.145" v="274"/>
          <ac:spMkLst>
            <pc:docMk/>
            <pc:sldMk cId="500005773" sldId="265"/>
            <ac:spMk id="9" creationId="{637B2035-1FCB-439A-B421-095E136C7E07}"/>
          </ac:spMkLst>
        </pc:spChg>
        <pc:spChg chg="add">
          <ac:chgData name="Utkarsh Srivastava" userId="S::sanal.mishra_cs18@gla.ac.in::f369c7ab-4e9f-4d60-b91b-dbb0b89a9887" providerId="AD" clId="Web-{AC6C6A90-5C04-D1C8-B626-255C865301C5}" dt="2021-04-13T12:30:03.145" v="274"/>
          <ac:spMkLst>
            <pc:docMk/>
            <pc:sldMk cId="500005773" sldId="265"/>
            <ac:spMk id="11" creationId="{81CE2CF7-D5AA-4464-AC91-9ED1EA5D6389}"/>
          </ac:spMkLst>
        </pc:spChg>
        <pc:picChg chg="add mod">
          <ac:chgData name="Utkarsh Srivastava" userId="S::sanal.mishra_cs18@gla.ac.in::f369c7ab-4e9f-4d60-b91b-dbb0b89a9887" providerId="AD" clId="Web-{AC6C6A90-5C04-D1C8-B626-255C865301C5}" dt="2021-04-13T12:30:03.145" v="274"/>
          <ac:picMkLst>
            <pc:docMk/>
            <pc:sldMk cId="500005773" sldId="265"/>
            <ac:picMk id="4" creationId="{9F57B2DC-AACE-4428-973E-DC43F040E647}"/>
          </ac:picMkLst>
        </pc:picChg>
      </pc:sldChg>
      <pc:sldChg chg="addSp delSp modSp new mod setBg">
        <pc:chgData name="Utkarsh Srivastava" userId="S::sanal.mishra_cs18@gla.ac.in::f369c7ab-4e9f-4d60-b91b-dbb0b89a9887" providerId="AD" clId="Web-{AC6C6A90-5C04-D1C8-B626-255C865301C5}" dt="2021-04-13T12:35:25.482" v="306"/>
        <pc:sldMkLst>
          <pc:docMk/>
          <pc:sldMk cId="3665781371" sldId="266"/>
        </pc:sldMkLst>
        <pc:spChg chg="mod">
          <ac:chgData name="Utkarsh Srivastava" userId="S::sanal.mishra_cs18@gla.ac.in::f369c7ab-4e9f-4d60-b91b-dbb0b89a9887" providerId="AD" clId="Web-{AC6C6A90-5C04-D1C8-B626-255C865301C5}" dt="2021-04-13T12:35:25.482" v="306"/>
          <ac:spMkLst>
            <pc:docMk/>
            <pc:sldMk cId="3665781371" sldId="266"/>
            <ac:spMk id="2" creationId="{B2E36B3D-ECD2-4F94-B4DF-C5D7834264C1}"/>
          </ac:spMkLst>
        </pc:spChg>
        <pc:spChg chg="del">
          <ac:chgData name="Utkarsh Srivastava" userId="S::sanal.mishra_cs18@gla.ac.in::f369c7ab-4e9f-4d60-b91b-dbb0b89a9887" providerId="AD" clId="Web-{AC6C6A90-5C04-D1C8-B626-255C865301C5}" dt="2021-04-13T12:34:42.278" v="301"/>
          <ac:spMkLst>
            <pc:docMk/>
            <pc:sldMk cId="3665781371" sldId="266"/>
            <ac:spMk id="3" creationId="{3F2F5E2D-D559-474B-AEE2-137F96D7DB91}"/>
          </ac:spMkLst>
        </pc:spChg>
        <pc:spChg chg="add mod">
          <ac:chgData name="Utkarsh Srivastava" userId="S::sanal.mishra_cs18@gla.ac.in::f369c7ab-4e9f-4d60-b91b-dbb0b89a9887" providerId="AD" clId="Web-{AC6C6A90-5C04-D1C8-B626-255C865301C5}" dt="2021-04-13T12:35:25.482" v="306"/>
          <ac:spMkLst>
            <pc:docMk/>
            <pc:sldMk cId="3665781371" sldId="266"/>
            <ac:spMk id="6" creationId="{E78E259C-571F-4682-B385-3C52BAF23E69}"/>
          </ac:spMkLst>
        </pc:spChg>
        <pc:spChg chg="add">
          <ac:chgData name="Utkarsh Srivastava" userId="S::sanal.mishra_cs18@gla.ac.in::f369c7ab-4e9f-4d60-b91b-dbb0b89a9887" providerId="AD" clId="Web-{AC6C6A90-5C04-D1C8-B626-255C865301C5}" dt="2021-04-13T12:35:25.482" v="306"/>
          <ac:spMkLst>
            <pc:docMk/>
            <pc:sldMk cId="3665781371" sldId="266"/>
            <ac:spMk id="12" creationId="{7FF47CB7-972F-479F-A36D-9E72D26EC8DA}"/>
          </ac:spMkLst>
        </pc:spChg>
        <pc:spChg chg="add">
          <ac:chgData name="Utkarsh Srivastava" userId="S::sanal.mishra_cs18@gla.ac.in::f369c7ab-4e9f-4d60-b91b-dbb0b89a9887" providerId="AD" clId="Web-{AC6C6A90-5C04-D1C8-B626-255C865301C5}" dt="2021-04-13T12:35:25.482" v="306"/>
          <ac:spMkLst>
            <pc:docMk/>
            <pc:sldMk cId="3665781371" sldId="266"/>
            <ac:spMk id="14" creationId="{0D153B68-5844-490D-8E67-F616D6D721CA}"/>
          </ac:spMkLst>
        </pc:spChg>
        <pc:spChg chg="add">
          <ac:chgData name="Utkarsh Srivastava" userId="S::sanal.mishra_cs18@gla.ac.in::f369c7ab-4e9f-4d60-b91b-dbb0b89a9887" providerId="AD" clId="Web-{AC6C6A90-5C04-D1C8-B626-255C865301C5}" dt="2021-04-13T12:35:25.482" v="306"/>
          <ac:spMkLst>
            <pc:docMk/>
            <pc:sldMk cId="3665781371" sldId="266"/>
            <ac:spMk id="16" creationId="{C64E267B-3F5A-4357-9E7F-C5FBE5D3B1E0}"/>
          </ac:spMkLst>
        </pc:spChg>
        <pc:picChg chg="add del mod ord">
          <ac:chgData name="Utkarsh Srivastava" userId="S::sanal.mishra_cs18@gla.ac.in::f369c7ab-4e9f-4d60-b91b-dbb0b89a9887" providerId="AD" clId="Web-{AC6C6A90-5C04-D1C8-B626-255C865301C5}" dt="2021-04-13T12:34:46.481" v="302"/>
          <ac:picMkLst>
            <pc:docMk/>
            <pc:sldMk cId="3665781371" sldId="266"/>
            <ac:picMk id="4" creationId="{2C26A7B1-C43E-4817-9DF6-44AC2EBBF62C}"/>
          </ac:picMkLst>
        </pc:picChg>
        <pc:picChg chg="add mod">
          <ac:chgData name="Utkarsh Srivastava" userId="S::sanal.mishra_cs18@gla.ac.in::f369c7ab-4e9f-4d60-b91b-dbb0b89a9887" providerId="AD" clId="Web-{AC6C6A90-5C04-D1C8-B626-255C865301C5}" dt="2021-04-13T12:35:25.482" v="306"/>
          <ac:picMkLst>
            <pc:docMk/>
            <pc:sldMk cId="3665781371" sldId="266"/>
            <ac:picMk id="7" creationId="{55F2E898-55B8-4359-B41D-CACA3EF873F2}"/>
          </ac:picMkLst>
        </pc:picChg>
      </pc:sldChg>
      <pc:sldChg chg="addSp modSp new mod setBg">
        <pc:chgData name="Utkarsh Srivastava" userId="S::sanal.mishra_cs18@gla.ac.in::f369c7ab-4e9f-4d60-b91b-dbb0b89a9887" providerId="AD" clId="Web-{AC6C6A90-5C04-D1C8-B626-255C865301C5}" dt="2021-04-13T14:11:10.865" v="416"/>
        <pc:sldMkLst>
          <pc:docMk/>
          <pc:sldMk cId="2177565916" sldId="267"/>
        </pc:sldMkLst>
        <pc:spChg chg="mod">
          <ac:chgData name="Utkarsh Srivastava" userId="S::sanal.mishra_cs18@gla.ac.in::f369c7ab-4e9f-4d60-b91b-dbb0b89a9887" providerId="AD" clId="Web-{AC6C6A90-5C04-D1C8-B626-255C865301C5}" dt="2021-04-13T14:11:10.865" v="416"/>
          <ac:spMkLst>
            <pc:docMk/>
            <pc:sldMk cId="2177565916" sldId="267"/>
            <ac:spMk id="2" creationId="{8BA1FE1C-A161-40FA-AE07-E0AB28D498FA}"/>
          </ac:spMkLst>
        </pc:spChg>
        <pc:spChg chg="mod">
          <ac:chgData name="Utkarsh Srivastava" userId="S::sanal.mishra_cs18@gla.ac.in::f369c7ab-4e9f-4d60-b91b-dbb0b89a9887" providerId="AD" clId="Web-{AC6C6A90-5C04-D1C8-B626-255C865301C5}" dt="2021-04-13T14:11:10.865" v="416"/>
          <ac:spMkLst>
            <pc:docMk/>
            <pc:sldMk cId="2177565916" sldId="267"/>
            <ac:spMk id="3" creationId="{CDB8742A-0719-402E-A2AC-6251AB137156}"/>
          </ac:spMkLst>
        </pc:spChg>
        <pc:spChg chg="add">
          <ac:chgData name="Utkarsh Srivastava" userId="S::sanal.mishra_cs18@gla.ac.in::f369c7ab-4e9f-4d60-b91b-dbb0b89a9887" providerId="AD" clId="Web-{AC6C6A90-5C04-D1C8-B626-255C865301C5}" dt="2021-04-13T14:11:10.865" v="416"/>
          <ac:spMkLst>
            <pc:docMk/>
            <pc:sldMk cId="2177565916" sldId="267"/>
            <ac:spMk id="9" creationId="{7FF47CB7-972F-479F-A36D-9E72D26EC8DA}"/>
          </ac:spMkLst>
        </pc:spChg>
        <pc:spChg chg="add">
          <ac:chgData name="Utkarsh Srivastava" userId="S::sanal.mishra_cs18@gla.ac.in::f369c7ab-4e9f-4d60-b91b-dbb0b89a9887" providerId="AD" clId="Web-{AC6C6A90-5C04-D1C8-B626-255C865301C5}" dt="2021-04-13T14:11:10.865" v="416"/>
          <ac:spMkLst>
            <pc:docMk/>
            <pc:sldMk cId="2177565916" sldId="267"/>
            <ac:spMk id="11" creationId="{0D153B68-5844-490D-8E67-F616D6D721CA}"/>
          </ac:spMkLst>
        </pc:spChg>
        <pc:spChg chg="add">
          <ac:chgData name="Utkarsh Srivastava" userId="S::sanal.mishra_cs18@gla.ac.in::f369c7ab-4e9f-4d60-b91b-dbb0b89a9887" providerId="AD" clId="Web-{AC6C6A90-5C04-D1C8-B626-255C865301C5}" dt="2021-04-13T14:11:10.865" v="416"/>
          <ac:spMkLst>
            <pc:docMk/>
            <pc:sldMk cId="2177565916" sldId="267"/>
            <ac:spMk id="13" creationId="{C64E267B-3F5A-4357-9E7F-C5FBE5D3B1E0}"/>
          </ac:spMkLst>
        </pc:spChg>
        <pc:picChg chg="add mod">
          <ac:chgData name="Utkarsh Srivastava" userId="S::sanal.mishra_cs18@gla.ac.in::f369c7ab-4e9f-4d60-b91b-dbb0b89a9887" providerId="AD" clId="Web-{AC6C6A90-5C04-D1C8-B626-255C865301C5}" dt="2021-04-13T14:11:10.865" v="416"/>
          <ac:picMkLst>
            <pc:docMk/>
            <pc:sldMk cId="2177565916" sldId="267"/>
            <ac:picMk id="4" creationId="{DA43FB9F-9930-478C-92E7-673CE652C8D1}"/>
          </ac:picMkLst>
        </pc:picChg>
      </pc:sldChg>
      <pc:sldChg chg="addSp delSp modSp new mod setBg">
        <pc:chgData name="Utkarsh Srivastava" userId="S::sanal.mishra_cs18@gla.ac.in::f369c7ab-4e9f-4d60-b91b-dbb0b89a9887" providerId="AD" clId="Web-{AC6C6A90-5C04-D1C8-B626-255C865301C5}" dt="2021-04-13T12:40:54.461" v="339"/>
        <pc:sldMkLst>
          <pc:docMk/>
          <pc:sldMk cId="2869029603" sldId="268"/>
        </pc:sldMkLst>
        <pc:spChg chg="mod">
          <ac:chgData name="Utkarsh Srivastava" userId="S::sanal.mishra_cs18@gla.ac.in::f369c7ab-4e9f-4d60-b91b-dbb0b89a9887" providerId="AD" clId="Web-{AC6C6A90-5C04-D1C8-B626-255C865301C5}" dt="2021-04-13T12:40:54.461" v="339"/>
          <ac:spMkLst>
            <pc:docMk/>
            <pc:sldMk cId="2869029603" sldId="268"/>
            <ac:spMk id="2" creationId="{F4D65190-05E4-4F93-B70E-EE31A22C8473}"/>
          </ac:spMkLst>
        </pc:spChg>
        <pc:spChg chg="mod ord">
          <ac:chgData name="Utkarsh Srivastava" userId="S::sanal.mishra_cs18@gla.ac.in::f369c7ab-4e9f-4d60-b91b-dbb0b89a9887" providerId="AD" clId="Web-{AC6C6A90-5C04-D1C8-B626-255C865301C5}" dt="2021-04-13T12:40:54.461" v="339"/>
          <ac:spMkLst>
            <pc:docMk/>
            <pc:sldMk cId="2869029603" sldId="268"/>
            <ac:spMk id="3" creationId="{00EF16CA-CE12-41B6-8150-4771F6E20088}"/>
          </ac:spMkLst>
        </pc:spChg>
        <pc:spChg chg="add">
          <ac:chgData name="Utkarsh Srivastava" userId="S::sanal.mishra_cs18@gla.ac.in::f369c7ab-4e9f-4d60-b91b-dbb0b89a9887" providerId="AD" clId="Web-{AC6C6A90-5C04-D1C8-B626-255C865301C5}" dt="2021-04-13T12:40:54.461" v="339"/>
          <ac:spMkLst>
            <pc:docMk/>
            <pc:sldMk cId="2869029603" sldId="268"/>
            <ac:spMk id="10" creationId="{13EFA6C3-82DC-4131-9929-2523E6FD0B81}"/>
          </ac:spMkLst>
        </pc:spChg>
        <pc:spChg chg="add">
          <ac:chgData name="Utkarsh Srivastava" userId="S::sanal.mishra_cs18@gla.ac.in::f369c7ab-4e9f-4d60-b91b-dbb0b89a9887" providerId="AD" clId="Web-{AC6C6A90-5C04-D1C8-B626-255C865301C5}" dt="2021-04-13T12:40:54.461" v="339"/>
          <ac:spMkLst>
            <pc:docMk/>
            <pc:sldMk cId="2869029603" sldId="268"/>
            <ac:spMk id="12" creationId="{AEC9469E-14CA-4358-BABC-CBF836A6142D}"/>
          </ac:spMkLst>
        </pc:spChg>
        <pc:spChg chg="add">
          <ac:chgData name="Utkarsh Srivastava" userId="S::sanal.mishra_cs18@gla.ac.in::f369c7ab-4e9f-4d60-b91b-dbb0b89a9887" providerId="AD" clId="Web-{AC6C6A90-5C04-D1C8-B626-255C865301C5}" dt="2021-04-13T12:40:54.461" v="339"/>
          <ac:spMkLst>
            <pc:docMk/>
            <pc:sldMk cId="2869029603" sldId="268"/>
            <ac:spMk id="14" creationId="{048EB4C9-ACAF-4CCA-BA6E-9314431923B2}"/>
          </ac:spMkLst>
        </pc:spChg>
        <pc:picChg chg="add del mod">
          <ac:chgData name="Utkarsh Srivastava" userId="S::sanal.mishra_cs18@gla.ac.in::f369c7ab-4e9f-4d60-b91b-dbb0b89a9887" providerId="AD" clId="Web-{AC6C6A90-5C04-D1C8-B626-255C865301C5}" dt="2021-04-13T12:40:48.617" v="337"/>
          <ac:picMkLst>
            <pc:docMk/>
            <pc:sldMk cId="2869029603" sldId="268"/>
            <ac:picMk id="4" creationId="{310615C7-387A-4DA2-8C8F-FD5854E155DE}"/>
          </ac:picMkLst>
        </pc:picChg>
        <pc:picChg chg="add mod">
          <ac:chgData name="Utkarsh Srivastava" userId="S::sanal.mishra_cs18@gla.ac.in::f369c7ab-4e9f-4d60-b91b-dbb0b89a9887" providerId="AD" clId="Web-{AC6C6A90-5C04-D1C8-B626-255C865301C5}" dt="2021-04-13T12:40:54.461" v="339"/>
          <ac:picMkLst>
            <pc:docMk/>
            <pc:sldMk cId="2869029603" sldId="268"/>
            <ac:picMk id="5" creationId="{1683B862-B75A-4D8A-8D20-26C5110B7513}"/>
          </ac:picMkLst>
        </pc:picChg>
      </pc:sldChg>
      <pc:sldChg chg="addSp modSp new mod setBg">
        <pc:chgData name="Utkarsh Srivastava" userId="S::sanal.mishra_cs18@gla.ac.in::f369c7ab-4e9f-4d60-b91b-dbb0b89a9887" providerId="AD" clId="Web-{AC6C6A90-5C04-D1C8-B626-255C865301C5}" dt="2021-04-13T14:13:51.994" v="423"/>
        <pc:sldMkLst>
          <pc:docMk/>
          <pc:sldMk cId="1880747598" sldId="269"/>
        </pc:sldMkLst>
        <pc:spChg chg="mod">
          <ac:chgData name="Utkarsh Srivastava" userId="S::sanal.mishra_cs18@gla.ac.in::f369c7ab-4e9f-4d60-b91b-dbb0b89a9887" providerId="AD" clId="Web-{AC6C6A90-5C04-D1C8-B626-255C865301C5}" dt="2021-04-13T14:13:51.994" v="423"/>
          <ac:spMkLst>
            <pc:docMk/>
            <pc:sldMk cId="1880747598" sldId="269"/>
            <ac:spMk id="2" creationId="{1A2C5029-2C8A-4DC9-94CC-0DFC01BBB4F7}"/>
          </ac:spMkLst>
        </pc:spChg>
        <pc:spChg chg="mod">
          <ac:chgData name="Utkarsh Srivastava" userId="S::sanal.mishra_cs18@gla.ac.in::f369c7ab-4e9f-4d60-b91b-dbb0b89a9887" providerId="AD" clId="Web-{AC6C6A90-5C04-D1C8-B626-255C865301C5}" dt="2021-04-13T14:13:51.994" v="423"/>
          <ac:spMkLst>
            <pc:docMk/>
            <pc:sldMk cId="1880747598" sldId="269"/>
            <ac:spMk id="3" creationId="{3CD6C4EA-73F2-46DD-A9F3-65C2ABFD9C4E}"/>
          </ac:spMkLst>
        </pc:spChg>
        <pc:spChg chg="add">
          <ac:chgData name="Utkarsh Srivastava" userId="S::sanal.mishra_cs18@gla.ac.in::f369c7ab-4e9f-4d60-b91b-dbb0b89a9887" providerId="AD" clId="Web-{AC6C6A90-5C04-D1C8-B626-255C865301C5}" dt="2021-04-13T14:13:51.994" v="423"/>
          <ac:spMkLst>
            <pc:docMk/>
            <pc:sldMk cId="1880747598" sldId="269"/>
            <ac:spMk id="9" creationId="{7FF47CB7-972F-479F-A36D-9E72D26EC8DA}"/>
          </ac:spMkLst>
        </pc:spChg>
        <pc:spChg chg="add">
          <ac:chgData name="Utkarsh Srivastava" userId="S::sanal.mishra_cs18@gla.ac.in::f369c7ab-4e9f-4d60-b91b-dbb0b89a9887" providerId="AD" clId="Web-{AC6C6A90-5C04-D1C8-B626-255C865301C5}" dt="2021-04-13T14:13:51.994" v="423"/>
          <ac:spMkLst>
            <pc:docMk/>
            <pc:sldMk cId="1880747598" sldId="269"/>
            <ac:spMk id="11" creationId="{0D153B68-5844-490D-8E67-F616D6D721CA}"/>
          </ac:spMkLst>
        </pc:spChg>
        <pc:spChg chg="add">
          <ac:chgData name="Utkarsh Srivastava" userId="S::sanal.mishra_cs18@gla.ac.in::f369c7ab-4e9f-4d60-b91b-dbb0b89a9887" providerId="AD" clId="Web-{AC6C6A90-5C04-D1C8-B626-255C865301C5}" dt="2021-04-13T14:13:51.994" v="423"/>
          <ac:spMkLst>
            <pc:docMk/>
            <pc:sldMk cId="1880747598" sldId="269"/>
            <ac:spMk id="13" creationId="{C64E267B-3F5A-4357-9E7F-C5FBE5D3B1E0}"/>
          </ac:spMkLst>
        </pc:spChg>
        <pc:picChg chg="add mod">
          <ac:chgData name="Utkarsh Srivastava" userId="S::sanal.mishra_cs18@gla.ac.in::f369c7ab-4e9f-4d60-b91b-dbb0b89a9887" providerId="AD" clId="Web-{AC6C6A90-5C04-D1C8-B626-255C865301C5}" dt="2021-04-13T14:13:51.994" v="423"/>
          <ac:picMkLst>
            <pc:docMk/>
            <pc:sldMk cId="1880747598" sldId="269"/>
            <ac:picMk id="4" creationId="{A1733C36-F60A-42F6-A14F-84ECFEA60E69}"/>
          </ac:picMkLst>
        </pc:picChg>
      </pc:sldChg>
      <pc:sldChg chg="addSp modSp new mod setBg">
        <pc:chgData name="Utkarsh Srivastava" userId="S::sanal.mishra_cs18@gla.ac.in::f369c7ab-4e9f-4d60-b91b-dbb0b89a9887" providerId="AD" clId="Web-{AC6C6A90-5C04-D1C8-B626-255C865301C5}" dt="2021-04-13T14:18:47.159" v="432"/>
        <pc:sldMkLst>
          <pc:docMk/>
          <pc:sldMk cId="1509084688" sldId="270"/>
        </pc:sldMkLst>
        <pc:spChg chg="mod">
          <ac:chgData name="Utkarsh Srivastava" userId="S::sanal.mishra_cs18@gla.ac.in::f369c7ab-4e9f-4d60-b91b-dbb0b89a9887" providerId="AD" clId="Web-{AC6C6A90-5C04-D1C8-B626-255C865301C5}" dt="2021-04-13T14:18:47.159" v="432"/>
          <ac:spMkLst>
            <pc:docMk/>
            <pc:sldMk cId="1509084688" sldId="270"/>
            <ac:spMk id="2" creationId="{56645484-0400-4C6A-BDED-AF0BBD595196}"/>
          </ac:spMkLst>
        </pc:spChg>
        <pc:spChg chg="mod">
          <ac:chgData name="Utkarsh Srivastava" userId="S::sanal.mishra_cs18@gla.ac.in::f369c7ab-4e9f-4d60-b91b-dbb0b89a9887" providerId="AD" clId="Web-{AC6C6A90-5C04-D1C8-B626-255C865301C5}" dt="2021-04-13T14:18:47.159" v="432"/>
          <ac:spMkLst>
            <pc:docMk/>
            <pc:sldMk cId="1509084688" sldId="270"/>
            <ac:spMk id="3" creationId="{D4E6B293-D734-45D1-BEA1-0610918415C1}"/>
          </ac:spMkLst>
        </pc:spChg>
        <pc:spChg chg="add">
          <ac:chgData name="Utkarsh Srivastava" userId="S::sanal.mishra_cs18@gla.ac.in::f369c7ab-4e9f-4d60-b91b-dbb0b89a9887" providerId="AD" clId="Web-{AC6C6A90-5C04-D1C8-B626-255C865301C5}" dt="2021-04-13T14:18:47.159" v="432"/>
          <ac:spMkLst>
            <pc:docMk/>
            <pc:sldMk cId="1509084688" sldId="270"/>
            <ac:spMk id="9" creationId="{7FF47CB7-972F-479F-A36D-9E72D26EC8DA}"/>
          </ac:spMkLst>
        </pc:spChg>
        <pc:spChg chg="add">
          <ac:chgData name="Utkarsh Srivastava" userId="S::sanal.mishra_cs18@gla.ac.in::f369c7ab-4e9f-4d60-b91b-dbb0b89a9887" providerId="AD" clId="Web-{AC6C6A90-5C04-D1C8-B626-255C865301C5}" dt="2021-04-13T14:18:47.159" v="432"/>
          <ac:spMkLst>
            <pc:docMk/>
            <pc:sldMk cId="1509084688" sldId="270"/>
            <ac:spMk id="11" creationId="{0D153B68-5844-490D-8E67-F616D6D721CA}"/>
          </ac:spMkLst>
        </pc:spChg>
        <pc:spChg chg="add">
          <ac:chgData name="Utkarsh Srivastava" userId="S::sanal.mishra_cs18@gla.ac.in::f369c7ab-4e9f-4d60-b91b-dbb0b89a9887" providerId="AD" clId="Web-{AC6C6A90-5C04-D1C8-B626-255C865301C5}" dt="2021-04-13T14:18:47.159" v="432"/>
          <ac:spMkLst>
            <pc:docMk/>
            <pc:sldMk cId="1509084688" sldId="270"/>
            <ac:spMk id="13" creationId="{C64E267B-3F5A-4357-9E7F-C5FBE5D3B1E0}"/>
          </ac:spMkLst>
        </pc:spChg>
        <pc:picChg chg="add mod">
          <ac:chgData name="Utkarsh Srivastava" userId="S::sanal.mishra_cs18@gla.ac.in::f369c7ab-4e9f-4d60-b91b-dbb0b89a9887" providerId="AD" clId="Web-{AC6C6A90-5C04-D1C8-B626-255C865301C5}" dt="2021-04-13T14:18:47.159" v="432"/>
          <ac:picMkLst>
            <pc:docMk/>
            <pc:sldMk cId="1509084688" sldId="270"/>
            <ac:picMk id="4" creationId="{D67C4DD0-269C-4708-AFDB-DE1D2F7D77A1}"/>
          </ac:picMkLst>
        </pc:picChg>
      </pc:sldChg>
      <pc:sldChg chg="addSp modSp new mod setBg">
        <pc:chgData name="Utkarsh Srivastava" userId="S::sanal.mishra_cs18@gla.ac.in::f369c7ab-4e9f-4d60-b91b-dbb0b89a9887" providerId="AD" clId="Web-{AC6C6A90-5C04-D1C8-B626-255C865301C5}" dt="2021-04-13T14:17:10.469" v="429"/>
        <pc:sldMkLst>
          <pc:docMk/>
          <pc:sldMk cId="1599501768" sldId="271"/>
        </pc:sldMkLst>
        <pc:spChg chg="mod">
          <ac:chgData name="Utkarsh Srivastava" userId="S::sanal.mishra_cs18@gla.ac.in::f369c7ab-4e9f-4d60-b91b-dbb0b89a9887" providerId="AD" clId="Web-{AC6C6A90-5C04-D1C8-B626-255C865301C5}" dt="2021-04-13T14:17:10.469" v="429"/>
          <ac:spMkLst>
            <pc:docMk/>
            <pc:sldMk cId="1599501768" sldId="271"/>
            <ac:spMk id="2" creationId="{49A2A1F0-535F-41EF-B6F8-2DF09D3B5A2D}"/>
          </ac:spMkLst>
        </pc:spChg>
        <pc:spChg chg="mod">
          <ac:chgData name="Utkarsh Srivastava" userId="S::sanal.mishra_cs18@gla.ac.in::f369c7ab-4e9f-4d60-b91b-dbb0b89a9887" providerId="AD" clId="Web-{AC6C6A90-5C04-D1C8-B626-255C865301C5}" dt="2021-04-13T14:17:10.469" v="429"/>
          <ac:spMkLst>
            <pc:docMk/>
            <pc:sldMk cId="1599501768" sldId="271"/>
            <ac:spMk id="3" creationId="{64253886-AB7A-4165-85C9-EFB8665FDB00}"/>
          </ac:spMkLst>
        </pc:spChg>
        <pc:spChg chg="add">
          <ac:chgData name="Utkarsh Srivastava" userId="S::sanal.mishra_cs18@gla.ac.in::f369c7ab-4e9f-4d60-b91b-dbb0b89a9887" providerId="AD" clId="Web-{AC6C6A90-5C04-D1C8-B626-255C865301C5}" dt="2021-04-13T14:17:10.469" v="429"/>
          <ac:spMkLst>
            <pc:docMk/>
            <pc:sldMk cId="1599501768" sldId="271"/>
            <ac:spMk id="9" creationId="{7FF47CB7-972F-479F-A36D-9E72D26EC8DA}"/>
          </ac:spMkLst>
        </pc:spChg>
        <pc:spChg chg="add">
          <ac:chgData name="Utkarsh Srivastava" userId="S::sanal.mishra_cs18@gla.ac.in::f369c7ab-4e9f-4d60-b91b-dbb0b89a9887" providerId="AD" clId="Web-{AC6C6A90-5C04-D1C8-B626-255C865301C5}" dt="2021-04-13T14:17:10.469" v="429"/>
          <ac:spMkLst>
            <pc:docMk/>
            <pc:sldMk cId="1599501768" sldId="271"/>
            <ac:spMk id="11" creationId="{0D153B68-5844-490D-8E67-F616D6D721CA}"/>
          </ac:spMkLst>
        </pc:spChg>
        <pc:spChg chg="add">
          <ac:chgData name="Utkarsh Srivastava" userId="S::sanal.mishra_cs18@gla.ac.in::f369c7ab-4e9f-4d60-b91b-dbb0b89a9887" providerId="AD" clId="Web-{AC6C6A90-5C04-D1C8-B626-255C865301C5}" dt="2021-04-13T14:17:10.469" v="429"/>
          <ac:spMkLst>
            <pc:docMk/>
            <pc:sldMk cId="1599501768" sldId="271"/>
            <ac:spMk id="13" creationId="{C64E267B-3F5A-4357-9E7F-C5FBE5D3B1E0}"/>
          </ac:spMkLst>
        </pc:spChg>
        <pc:picChg chg="add mod">
          <ac:chgData name="Utkarsh Srivastava" userId="S::sanal.mishra_cs18@gla.ac.in::f369c7ab-4e9f-4d60-b91b-dbb0b89a9887" providerId="AD" clId="Web-{AC6C6A90-5C04-D1C8-B626-255C865301C5}" dt="2021-04-13T14:17:10.469" v="429"/>
          <ac:picMkLst>
            <pc:docMk/>
            <pc:sldMk cId="1599501768" sldId="271"/>
            <ac:picMk id="4" creationId="{B62753DB-2947-436B-820B-1E8B71F6C333}"/>
          </ac:picMkLst>
        </pc:picChg>
      </pc:sldChg>
      <pc:sldChg chg="addSp delSp modSp new del mod setBg">
        <pc:chgData name="Utkarsh Srivastava" userId="S::sanal.mishra_cs18@gla.ac.in::f369c7ab-4e9f-4d60-b91b-dbb0b89a9887" providerId="AD" clId="Web-{AC6C6A90-5C04-D1C8-B626-255C865301C5}" dt="2021-04-13T14:22:06.274" v="448"/>
        <pc:sldMkLst>
          <pc:docMk/>
          <pc:sldMk cId="3542194292" sldId="272"/>
        </pc:sldMkLst>
        <pc:spChg chg="mod">
          <ac:chgData name="Utkarsh Srivastava" userId="S::sanal.mishra_cs18@gla.ac.in::f369c7ab-4e9f-4d60-b91b-dbb0b89a9887" providerId="AD" clId="Web-{AC6C6A90-5C04-D1C8-B626-255C865301C5}" dt="2021-04-13T12:48:51.725" v="401" actId="1076"/>
          <ac:spMkLst>
            <pc:docMk/>
            <pc:sldMk cId="3542194292" sldId="272"/>
            <ac:spMk id="2" creationId="{FC0979FC-CE3C-46CC-8FDA-4A6972CCA5B5}"/>
          </ac:spMkLst>
        </pc:spChg>
        <pc:spChg chg="del">
          <ac:chgData name="Utkarsh Srivastava" userId="S::sanal.mishra_cs18@gla.ac.in::f369c7ab-4e9f-4d60-b91b-dbb0b89a9887" providerId="AD" clId="Web-{AC6C6A90-5C04-D1C8-B626-255C865301C5}" dt="2021-04-13T12:44:34.967" v="387"/>
          <ac:spMkLst>
            <pc:docMk/>
            <pc:sldMk cId="3542194292" sldId="272"/>
            <ac:spMk id="3" creationId="{E819C687-92AE-4A20-87B6-12AEC432656D}"/>
          </ac:spMkLst>
        </pc:spChg>
        <pc:spChg chg="add del mod">
          <ac:chgData name="Utkarsh Srivastava" userId="S::sanal.mishra_cs18@gla.ac.in::f369c7ab-4e9f-4d60-b91b-dbb0b89a9887" providerId="AD" clId="Web-{AC6C6A90-5C04-D1C8-B626-255C865301C5}" dt="2021-04-13T14:21:38.320" v="446"/>
          <ac:spMkLst>
            <pc:docMk/>
            <pc:sldMk cId="3542194292" sldId="272"/>
            <ac:spMk id="5" creationId="{9A7DF2AD-7129-4323-92FC-DA5B57B6EB15}"/>
          </ac:spMkLst>
        </pc:spChg>
        <pc:spChg chg="add mod">
          <ac:chgData name="Utkarsh Srivastava" userId="S::sanal.mishra_cs18@gla.ac.in::f369c7ab-4e9f-4d60-b91b-dbb0b89a9887" providerId="AD" clId="Web-{AC6C6A90-5C04-D1C8-B626-255C865301C5}" dt="2021-04-13T14:21:41.492" v="447"/>
          <ac:spMkLst>
            <pc:docMk/>
            <pc:sldMk cId="3542194292" sldId="272"/>
            <ac:spMk id="8" creationId="{43602D18-9354-4A81-833C-EF0341B933CE}"/>
          </ac:spMkLst>
        </pc:spChg>
        <pc:spChg chg="add">
          <ac:chgData name="Utkarsh Srivastava" userId="S::sanal.mishra_cs18@gla.ac.in::f369c7ab-4e9f-4d60-b91b-dbb0b89a9887" providerId="AD" clId="Web-{AC6C6A90-5C04-D1C8-B626-255C865301C5}" dt="2021-04-13T12:44:51.093" v="388"/>
          <ac:spMkLst>
            <pc:docMk/>
            <pc:sldMk cId="3542194292" sldId="272"/>
            <ac:spMk id="13" creationId="{9089EED9-F54D-4F20-A2C6-949DE4176959}"/>
          </ac:spMkLst>
        </pc:spChg>
        <pc:spChg chg="add">
          <ac:chgData name="Utkarsh Srivastava" userId="S::sanal.mishra_cs18@gla.ac.in::f369c7ab-4e9f-4d60-b91b-dbb0b89a9887" providerId="AD" clId="Web-{AC6C6A90-5C04-D1C8-B626-255C865301C5}" dt="2021-04-13T12:44:51.093" v="388"/>
          <ac:spMkLst>
            <pc:docMk/>
            <pc:sldMk cId="3542194292" sldId="272"/>
            <ac:spMk id="15" creationId="{EB1B078B-B000-44F9-B571-4AF20E88C141}"/>
          </ac:spMkLst>
        </pc:spChg>
        <pc:spChg chg="add">
          <ac:chgData name="Utkarsh Srivastava" userId="S::sanal.mishra_cs18@gla.ac.in::f369c7ab-4e9f-4d60-b91b-dbb0b89a9887" providerId="AD" clId="Web-{AC6C6A90-5C04-D1C8-B626-255C865301C5}" dt="2021-04-13T12:44:51.093" v="388"/>
          <ac:spMkLst>
            <pc:docMk/>
            <pc:sldMk cId="3542194292" sldId="272"/>
            <ac:spMk id="17" creationId="{B5AAC39E-8294-44DC-AB9F-2B9F22C397E1}"/>
          </ac:spMkLst>
        </pc:spChg>
        <pc:spChg chg="add">
          <ac:chgData name="Utkarsh Srivastava" userId="S::sanal.mishra_cs18@gla.ac.in::f369c7ab-4e9f-4d60-b91b-dbb0b89a9887" providerId="AD" clId="Web-{AC6C6A90-5C04-D1C8-B626-255C865301C5}" dt="2021-04-13T12:44:51.093" v="388"/>
          <ac:spMkLst>
            <pc:docMk/>
            <pc:sldMk cId="3542194292" sldId="272"/>
            <ac:spMk id="19" creationId="{BB4C4539-396B-4D77-B418-A202FDAB0524}"/>
          </ac:spMkLst>
        </pc:spChg>
        <pc:spChg chg="add">
          <ac:chgData name="Utkarsh Srivastava" userId="S::sanal.mishra_cs18@gla.ac.in::f369c7ab-4e9f-4d60-b91b-dbb0b89a9887" providerId="AD" clId="Web-{AC6C6A90-5C04-D1C8-B626-255C865301C5}" dt="2021-04-13T12:44:51.093" v="388"/>
          <ac:spMkLst>
            <pc:docMk/>
            <pc:sldMk cId="3542194292" sldId="272"/>
            <ac:spMk id="21" creationId="{F669F220-DD76-466C-87A6-5024673C4556}"/>
          </ac:spMkLst>
        </pc:spChg>
        <pc:picChg chg="add del mod ord">
          <ac:chgData name="Utkarsh Srivastava" userId="S::sanal.mishra_cs18@gla.ac.in::f369c7ab-4e9f-4d60-b91b-dbb0b89a9887" providerId="AD" clId="Web-{AC6C6A90-5C04-D1C8-B626-255C865301C5}" dt="2021-04-13T14:21:35.413" v="445"/>
          <ac:picMkLst>
            <pc:docMk/>
            <pc:sldMk cId="3542194292" sldId="272"/>
            <ac:picMk id="4" creationId="{D1AB22EA-5050-485D-9AC6-96AE1506DA43}"/>
          </ac:picMkLst>
        </pc:picChg>
        <pc:picChg chg="add del mod ord">
          <ac:chgData name="Utkarsh Srivastava" userId="S::sanal.mishra_cs18@gla.ac.in::f369c7ab-4e9f-4d60-b91b-dbb0b89a9887" providerId="AD" clId="Web-{AC6C6A90-5C04-D1C8-B626-255C865301C5}" dt="2021-04-13T14:21:41.492" v="447"/>
          <ac:picMkLst>
            <pc:docMk/>
            <pc:sldMk cId="3542194292" sldId="272"/>
            <ac:picMk id="6" creationId="{91C6CC43-B36C-459D-815D-118E7FB37F36}"/>
          </ac:picMkLst>
        </pc:picChg>
        <pc:picChg chg="add">
          <ac:chgData name="Utkarsh Srivastava" userId="S::sanal.mishra_cs18@gla.ac.in::f369c7ab-4e9f-4d60-b91b-dbb0b89a9887" providerId="AD" clId="Web-{AC6C6A90-5C04-D1C8-B626-255C865301C5}" dt="2021-04-13T12:44:51.093" v="388"/>
          <ac:picMkLst>
            <pc:docMk/>
            <pc:sldMk cId="3542194292" sldId="272"/>
            <ac:picMk id="9" creationId="{DEB2E8C4-C3E7-4048-A43D-9859510CFA98}"/>
          </ac:picMkLst>
        </pc:picChg>
        <pc:inkChg chg="add">
          <ac:chgData name="Utkarsh Srivastava" userId="S::sanal.mishra_cs18@gla.ac.in::f369c7ab-4e9f-4d60-b91b-dbb0b89a9887" providerId="AD" clId="Web-{AC6C6A90-5C04-D1C8-B626-255C865301C5}" dt="2021-04-13T12:44:51.093" v="388"/>
          <ac:inkMkLst>
            <pc:docMk/>
            <pc:sldMk cId="3542194292" sldId="272"/>
            <ac:inkMk id="11" creationId="{24D29CCB-7956-4E3E-8880-304085F04BF4}"/>
          </ac:inkMkLst>
        </pc:inkChg>
      </pc:sldChg>
      <pc:sldChg chg="addSp delSp modSp new mod setBg">
        <pc:chgData name="Utkarsh Srivastava" userId="S::sanal.mishra_cs18@gla.ac.in::f369c7ab-4e9f-4d60-b91b-dbb0b89a9887" providerId="AD" clId="Web-{AC6C6A90-5C04-D1C8-B626-255C865301C5}" dt="2021-04-13T12:49:53.102" v="410" actId="1076"/>
        <pc:sldMkLst>
          <pc:docMk/>
          <pc:sldMk cId="734690115" sldId="273"/>
        </pc:sldMkLst>
        <pc:spChg chg="mod">
          <ac:chgData name="Utkarsh Srivastava" userId="S::sanal.mishra_cs18@gla.ac.in::f369c7ab-4e9f-4d60-b91b-dbb0b89a9887" providerId="AD" clId="Web-{AC6C6A90-5C04-D1C8-B626-255C865301C5}" dt="2021-04-13T12:49:48.633" v="409" actId="14100"/>
          <ac:spMkLst>
            <pc:docMk/>
            <pc:sldMk cId="734690115" sldId="273"/>
            <ac:spMk id="2" creationId="{2F78EF51-2D03-46AE-A952-EB0644424047}"/>
          </ac:spMkLst>
        </pc:spChg>
        <pc:spChg chg="del">
          <ac:chgData name="Utkarsh Srivastava" userId="S::sanal.mishra_cs18@gla.ac.in::f369c7ab-4e9f-4d60-b91b-dbb0b89a9887" providerId="AD" clId="Web-{AC6C6A90-5C04-D1C8-B626-255C865301C5}" dt="2021-04-13T12:45:36.313" v="396"/>
          <ac:spMkLst>
            <pc:docMk/>
            <pc:sldMk cId="734690115" sldId="273"/>
            <ac:spMk id="3" creationId="{D7403812-FA32-4516-846E-6AEBF34E76AB}"/>
          </ac:spMkLst>
        </pc:spChg>
        <pc:spChg chg="add">
          <ac:chgData name="Utkarsh Srivastava" userId="S::sanal.mishra_cs18@gla.ac.in::f369c7ab-4e9f-4d60-b91b-dbb0b89a9887" providerId="AD" clId="Web-{AC6C6A90-5C04-D1C8-B626-255C865301C5}" dt="2021-04-13T12:46:00.111" v="399"/>
          <ac:spMkLst>
            <pc:docMk/>
            <pc:sldMk cId="734690115" sldId="273"/>
            <ac:spMk id="8" creationId="{3C54F4CE-85F0-46ED-80DA-9518C9251AD1}"/>
          </ac:spMkLst>
        </pc:spChg>
        <pc:spChg chg="add">
          <ac:chgData name="Utkarsh Srivastava" userId="S::sanal.mishra_cs18@gla.ac.in::f369c7ab-4e9f-4d60-b91b-dbb0b89a9887" providerId="AD" clId="Web-{AC6C6A90-5C04-D1C8-B626-255C865301C5}" dt="2021-04-13T12:46:00.111" v="399"/>
          <ac:spMkLst>
            <pc:docMk/>
            <pc:sldMk cId="734690115" sldId="273"/>
            <ac:spMk id="10" creationId="{DADD1FCA-8ACB-4958-81DD-4CDD6D3E1921}"/>
          </ac:spMkLst>
        </pc:spChg>
        <pc:spChg chg="add del">
          <ac:chgData name="Utkarsh Srivastava" userId="S::sanal.mishra_cs18@gla.ac.in::f369c7ab-4e9f-4d60-b91b-dbb0b89a9887" providerId="AD" clId="Web-{AC6C6A90-5C04-D1C8-B626-255C865301C5}" dt="2021-04-13T12:46:00.095" v="398"/>
          <ac:spMkLst>
            <pc:docMk/>
            <pc:sldMk cId="734690115" sldId="273"/>
            <ac:spMk id="13" creationId="{9089EED9-F54D-4F20-A2C6-949DE4176959}"/>
          </ac:spMkLst>
        </pc:spChg>
        <pc:spChg chg="add del">
          <ac:chgData name="Utkarsh Srivastava" userId="S::sanal.mishra_cs18@gla.ac.in::f369c7ab-4e9f-4d60-b91b-dbb0b89a9887" providerId="AD" clId="Web-{AC6C6A90-5C04-D1C8-B626-255C865301C5}" dt="2021-04-13T12:46:00.095" v="398"/>
          <ac:spMkLst>
            <pc:docMk/>
            <pc:sldMk cId="734690115" sldId="273"/>
            <ac:spMk id="15" creationId="{EB1B078B-B000-44F9-B571-4AF20E88C141}"/>
          </ac:spMkLst>
        </pc:spChg>
        <pc:spChg chg="add del">
          <ac:chgData name="Utkarsh Srivastava" userId="S::sanal.mishra_cs18@gla.ac.in::f369c7ab-4e9f-4d60-b91b-dbb0b89a9887" providerId="AD" clId="Web-{AC6C6A90-5C04-D1C8-B626-255C865301C5}" dt="2021-04-13T12:46:00.095" v="398"/>
          <ac:spMkLst>
            <pc:docMk/>
            <pc:sldMk cId="734690115" sldId="273"/>
            <ac:spMk id="17" creationId="{B5AAC39E-8294-44DC-AB9F-2B9F22C397E1}"/>
          </ac:spMkLst>
        </pc:spChg>
        <pc:picChg chg="add mod ord">
          <ac:chgData name="Utkarsh Srivastava" userId="S::sanal.mishra_cs18@gla.ac.in::f369c7ab-4e9f-4d60-b91b-dbb0b89a9887" providerId="AD" clId="Web-{AC6C6A90-5C04-D1C8-B626-255C865301C5}" dt="2021-04-13T12:49:53.102" v="410" actId="1076"/>
          <ac:picMkLst>
            <pc:docMk/>
            <pc:sldMk cId="734690115" sldId="273"/>
            <ac:picMk id="4" creationId="{B124A2B6-6444-4252-AD2C-EE3B3B533A7E}"/>
          </ac:picMkLst>
        </pc:picChg>
        <pc:picChg chg="add">
          <ac:chgData name="Utkarsh Srivastava" userId="S::sanal.mishra_cs18@gla.ac.in::f369c7ab-4e9f-4d60-b91b-dbb0b89a9887" providerId="AD" clId="Web-{AC6C6A90-5C04-D1C8-B626-255C865301C5}" dt="2021-04-13T12:46:00.111" v="399"/>
          <ac:picMkLst>
            <pc:docMk/>
            <pc:sldMk cId="734690115" sldId="273"/>
            <ac:picMk id="6" creationId="{DEB2E8C4-C3E7-4048-A43D-9859510CFA98}"/>
          </ac:picMkLst>
        </pc:picChg>
        <pc:picChg chg="add del">
          <ac:chgData name="Utkarsh Srivastava" userId="S::sanal.mishra_cs18@gla.ac.in::f369c7ab-4e9f-4d60-b91b-dbb0b89a9887" providerId="AD" clId="Web-{AC6C6A90-5C04-D1C8-B626-255C865301C5}" dt="2021-04-13T12:46:00.095" v="398"/>
          <ac:picMkLst>
            <pc:docMk/>
            <pc:sldMk cId="734690115" sldId="273"/>
            <ac:picMk id="9" creationId="{DEB2E8C4-C3E7-4048-A43D-9859510CFA98}"/>
          </ac:picMkLst>
        </pc:picChg>
        <pc:inkChg chg="add">
          <ac:chgData name="Utkarsh Srivastava" userId="S::sanal.mishra_cs18@gla.ac.in::f369c7ab-4e9f-4d60-b91b-dbb0b89a9887" providerId="AD" clId="Web-{AC6C6A90-5C04-D1C8-B626-255C865301C5}" dt="2021-04-13T12:46:00.111" v="399"/>
          <ac:inkMkLst>
            <pc:docMk/>
            <pc:sldMk cId="734690115" sldId="273"/>
            <ac:inkMk id="7" creationId="{24D29CCB-7956-4E3E-8880-304085F04BF4}"/>
          </ac:inkMkLst>
        </pc:inkChg>
        <pc:inkChg chg="add del">
          <ac:chgData name="Utkarsh Srivastava" userId="S::sanal.mishra_cs18@gla.ac.in::f369c7ab-4e9f-4d60-b91b-dbb0b89a9887" providerId="AD" clId="Web-{AC6C6A90-5C04-D1C8-B626-255C865301C5}" dt="2021-04-13T12:46:00.095" v="398"/>
          <ac:inkMkLst>
            <pc:docMk/>
            <pc:sldMk cId="734690115" sldId="273"/>
            <ac:inkMk id="11" creationId="{24D29CCB-7956-4E3E-8880-304085F04BF4}"/>
          </ac:inkMkLst>
        </pc:inkChg>
      </pc:sldChg>
      <pc:sldChg chg="addSp delSp modSp new mod setBg">
        <pc:chgData name="Utkarsh Srivastava" userId="S::sanal.mishra_cs18@gla.ac.in::f369c7ab-4e9f-4d60-b91b-dbb0b89a9887" providerId="AD" clId="Web-{AC6C6A90-5C04-D1C8-B626-255C865301C5}" dt="2021-04-13T12:50:27.572" v="412"/>
        <pc:sldMkLst>
          <pc:docMk/>
          <pc:sldMk cId="2843697606" sldId="274"/>
        </pc:sldMkLst>
        <pc:spChg chg="del">
          <ac:chgData name="Utkarsh Srivastava" userId="S::sanal.mishra_cs18@gla.ac.in::f369c7ab-4e9f-4d60-b91b-dbb0b89a9887" providerId="AD" clId="Web-{AC6C6A90-5C04-D1C8-B626-255C865301C5}" dt="2021-04-13T12:50:27.572" v="412"/>
          <ac:spMkLst>
            <pc:docMk/>
            <pc:sldMk cId="2843697606" sldId="274"/>
            <ac:spMk id="2" creationId="{CC532C97-114A-4D49-ACB3-8691BC920CF3}"/>
          </ac:spMkLst>
        </pc:spChg>
        <pc:spChg chg="del">
          <ac:chgData name="Utkarsh Srivastava" userId="S::sanal.mishra_cs18@gla.ac.in::f369c7ab-4e9f-4d60-b91b-dbb0b89a9887" providerId="AD" clId="Web-{AC6C6A90-5C04-D1C8-B626-255C865301C5}" dt="2021-04-13T12:50:24.619" v="411"/>
          <ac:spMkLst>
            <pc:docMk/>
            <pc:sldMk cId="2843697606" sldId="274"/>
            <ac:spMk id="3" creationId="{7E3F6EC7-970A-4A21-B658-74F97527B9B1}"/>
          </ac:spMkLst>
        </pc:spChg>
        <pc:spChg chg="add">
          <ac:chgData name="Utkarsh Srivastava" userId="S::sanal.mishra_cs18@gla.ac.in::f369c7ab-4e9f-4d60-b91b-dbb0b89a9887" providerId="AD" clId="Web-{AC6C6A90-5C04-D1C8-B626-255C865301C5}" dt="2021-04-13T12:50:27.572" v="412"/>
          <ac:spMkLst>
            <pc:docMk/>
            <pc:sldMk cId="2843697606" sldId="274"/>
            <ac:spMk id="13" creationId="{ABA4B6D2-67B7-4DDF-9D67-252A664A4E1C}"/>
          </ac:spMkLst>
        </pc:spChg>
        <pc:picChg chg="add mod ord">
          <ac:chgData name="Utkarsh Srivastava" userId="S::sanal.mishra_cs18@gla.ac.in::f369c7ab-4e9f-4d60-b91b-dbb0b89a9887" providerId="AD" clId="Web-{AC6C6A90-5C04-D1C8-B626-255C865301C5}" dt="2021-04-13T12:50:27.572" v="412"/>
          <ac:picMkLst>
            <pc:docMk/>
            <pc:sldMk cId="2843697606" sldId="274"/>
            <ac:picMk id="4" creationId="{E4E480C2-09E5-482B-A351-6B0C50F815BA}"/>
          </ac:picMkLst>
        </pc:picChg>
        <pc:picChg chg="add">
          <ac:chgData name="Utkarsh Srivastava" userId="S::sanal.mishra_cs18@gla.ac.in::f369c7ab-4e9f-4d60-b91b-dbb0b89a9887" providerId="AD" clId="Web-{AC6C6A90-5C04-D1C8-B626-255C865301C5}" dt="2021-04-13T12:50:27.572" v="412"/>
          <ac:picMkLst>
            <pc:docMk/>
            <pc:sldMk cId="2843697606" sldId="274"/>
            <ac:picMk id="9" creationId="{DEB2E8C4-C3E7-4048-A43D-9859510CFA98}"/>
          </ac:picMkLst>
        </pc:picChg>
        <pc:inkChg chg="add">
          <ac:chgData name="Utkarsh Srivastava" userId="S::sanal.mishra_cs18@gla.ac.in::f369c7ab-4e9f-4d60-b91b-dbb0b89a9887" providerId="AD" clId="Web-{AC6C6A90-5C04-D1C8-B626-255C865301C5}" dt="2021-04-13T12:50:27.572" v="412"/>
          <ac:inkMkLst>
            <pc:docMk/>
            <pc:sldMk cId="2843697606" sldId="274"/>
            <ac:inkMk id="11" creationId="{24D29CCB-7956-4E3E-8880-304085F04BF4}"/>
          </ac:inkMkLst>
        </pc:inkChg>
      </pc:sldChg>
      <pc:sldChg chg="addSp delSp modSp new mod setBg">
        <pc:chgData name="Utkarsh Srivastava" userId="S::sanal.mishra_cs18@gla.ac.in::f369c7ab-4e9f-4d60-b91b-dbb0b89a9887" providerId="AD" clId="Web-{AC6C6A90-5C04-D1C8-B626-255C865301C5}" dt="2021-04-13T14:20:21.005" v="444" actId="14100"/>
        <pc:sldMkLst>
          <pc:docMk/>
          <pc:sldMk cId="4052743897" sldId="275"/>
        </pc:sldMkLst>
        <pc:spChg chg="mod">
          <ac:chgData name="Utkarsh Srivastava" userId="S::sanal.mishra_cs18@gla.ac.in::f369c7ab-4e9f-4d60-b91b-dbb0b89a9887" providerId="AD" clId="Web-{AC6C6A90-5C04-D1C8-B626-255C865301C5}" dt="2021-04-13T14:20:21.005" v="444" actId="14100"/>
          <ac:spMkLst>
            <pc:docMk/>
            <pc:sldMk cId="4052743897" sldId="275"/>
            <ac:spMk id="2" creationId="{39006DDD-51B9-4858-965A-F6BDFFFBECC6}"/>
          </ac:spMkLst>
        </pc:spChg>
        <pc:spChg chg="del">
          <ac:chgData name="Utkarsh Srivastava" userId="S::sanal.mishra_cs18@gla.ac.in::f369c7ab-4e9f-4d60-b91b-dbb0b89a9887" providerId="AD" clId="Web-{AC6C6A90-5C04-D1C8-B626-255C865301C5}" dt="2021-04-13T14:20:01.926" v="441"/>
          <ac:spMkLst>
            <pc:docMk/>
            <pc:sldMk cId="4052743897" sldId="275"/>
            <ac:spMk id="3" creationId="{786EDEC4-9E79-436F-95D6-4FE6766DD431}"/>
          </ac:spMkLst>
        </pc:spChg>
        <pc:spChg chg="add mod">
          <ac:chgData name="Utkarsh Srivastava" userId="S::sanal.mishra_cs18@gla.ac.in::f369c7ab-4e9f-4d60-b91b-dbb0b89a9887" providerId="AD" clId="Web-{AC6C6A90-5C04-D1C8-B626-255C865301C5}" dt="2021-04-13T14:19:53.551" v="440" actId="20577"/>
          <ac:spMkLst>
            <pc:docMk/>
            <pc:sldMk cId="4052743897" sldId="275"/>
            <ac:spMk id="4" creationId="{A6218A38-CE08-45DA-B2DC-B3E52FC52F86}"/>
          </ac:spMkLst>
        </pc:spChg>
        <pc:spChg chg="add">
          <ac:chgData name="Utkarsh Srivastava" userId="S::sanal.mishra_cs18@gla.ac.in::f369c7ab-4e9f-4d60-b91b-dbb0b89a9887" providerId="AD" clId="Web-{AC6C6A90-5C04-D1C8-B626-255C865301C5}" dt="2021-04-13T14:20:05.114" v="442"/>
          <ac:spMkLst>
            <pc:docMk/>
            <pc:sldMk cId="4052743897" sldId="275"/>
            <ac:spMk id="14" creationId="{E914257E-1E2A-4AC7-89EC-1FB65C9C0A0D}"/>
          </ac:spMkLst>
        </pc:spChg>
        <pc:spChg chg="add">
          <ac:chgData name="Utkarsh Srivastava" userId="S::sanal.mishra_cs18@gla.ac.in::f369c7ab-4e9f-4d60-b91b-dbb0b89a9887" providerId="AD" clId="Web-{AC6C6A90-5C04-D1C8-B626-255C865301C5}" dt="2021-04-13T14:20:05.114" v="442"/>
          <ac:spMkLst>
            <pc:docMk/>
            <pc:sldMk cId="4052743897" sldId="275"/>
            <ac:spMk id="16" creationId="{03E1C8F1-97F5-489C-8308-958F09657254}"/>
          </ac:spMkLst>
        </pc:spChg>
        <pc:spChg chg="add">
          <ac:chgData name="Utkarsh Srivastava" userId="S::sanal.mishra_cs18@gla.ac.in::f369c7ab-4e9f-4d60-b91b-dbb0b89a9887" providerId="AD" clId="Web-{AC6C6A90-5C04-D1C8-B626-255C865301C5}" dt="2021-04-13T14:20:05.114" v="442"/>
          <ac:spMkLst>
            <pc:docMk/>
            <pc:sldMk cId="4052743897" sldId="275"/>
            <ac:spMk id="18" creationId="{DEB62645-D4DA-4E99-8344-B1536F63D108}"/>
          </ac:spMkLst>
        </pc:spChg>
        <pc:picChg chg="add mod ord">
          <ac:chgData name="Utkarsh Srivastava" userId="S::sanal.mishra_cs18@gla.ac.in::f369c7ab-4e9f-4d60-b91b-dbb0b89a9887" providerId="AD" clId="Web-{AC6C6A90-5C04-D1C8-B626-255C865301C5}" dt="2021-04-13T14:20:05.114" v="442"/>
          <ac:picMkLst>
            <pc:docMk/>
            <pc:sldMk cId="4052743897" sldId="275"/>
            <ac:picMk id="5" creationId="{5E748AE3-F619-46F2-A6CF-D549E3A13236}"/>
          </ac:picMkLst>
        </pc:picChg>
        <pc:picChg chg="add">
          <ac:chgData name="Utkarsh Srivastava" userId="S::sanal.mishra_cs18@gla.ac.in::f369c7ab-4e9f-4d60-b91b-dbb0b89a9887" providerId="AD" clId="Web-{AC6C6A90-5C04-D1C8-B626-255C865301C5}" dt="2021-04-13T14:20:05.114" v="442"/>
          <ac:picMkLst>
            <pc:docMk/>
            <pc:sldMk cId="4052743897" sldId="275"/>
            <ac:picMk id="10" creationId="{DEB2E8C4-C3E7-4048-A43D-9859510CFA98}"/>
          </ac:picMkLst>
        </pc:picChg>
        <pc:inkChg chg="add">
          <ac:chgData name="Utkarsh Srivastava" userId="S::sanal.mishra_cs18@gla.ac.in::f369c7ab-4e9f-4d60-b91b-dbb0b89a9887" providerId="AD" clId="Web-{AC6C6A90-5C04-D1C8-B626-255C865301C5}" dt="2021-04-13T14:20:05.114" v="442"/>
          <ac:inkMkLst>
            <pc:docMk/>
            <pc:sldMk cId="4052743897" sldId="275"/>
            <ac:inkMk id="12" creationId="{24D29CCB-7956-4E3E-8880-304085F04BF4}"/>
          </ac:inkMkLst>
        </pc:inkChg>
      </pc:sldChg>
      <pc:sldChg chg="addSp modSp new mod setBg">
        <pc:chgData name="Utkarsh Srivastava" userId="S::sanal.mishra_cs18@gla.ac.in::f369c7ab-4e9f-4d60-b91b-dbb0b89a9887" providerId="AD" clId="Web-{AC6C6A90-5C04-D1C8-B626-255C865301C5}" dt="2021-04-13T14:29:21.098" v="601" actId="1076"/>
        <pc:sldMkLst>
          <pc:docMk/>
          <pc:sldMk cId="1289332471" sldId="276"/>
        </pc:sldMkLst>
        <pc:spChg chg="mod">
          <ac:chgData name="Utkarsh Srivastava" userId="S::sanal.mishra_cs18@gla.ac.in::f369c7ab-4e9f-4d60-b91b-dbb0b89a9887" providerId="AD" clId="Web-{AC6C6A90-5C04-D1C8-B626-255C865301C5}" dt="2021-04-13T14:29:13.770" v="600" actId="14100"/>
          <ac:spMkLst>
            <pc:docMk/>
            <pc:sldMk cId="1289332471" sldId="276"/>
            <ac:spMk id="2" creationId="{9924B0A2-9E9F-4316-BBE3-3D7354EC9AB1}"/>
          </ac:spMkLst>
        </pc:spChg>
        <pc:spChg chg="add">
          <ac:chgData name="Utkarsh Srivastava" userId="S::sanal.mishra_cs18@gla.ac.in::f369c7ab-4e9f-4d60-b91b-dbb0b89a9887" providerId="AD" clId="Web-{AC6C6A90-5C04-D1C8-B626-255C865301C5}" dt="2021-04-13T14:28:51.254" v="595"/>
          <ac:spMkLst>
            <pc:docMk/>
            <pc:sldMk cId="1289332471" sldId="276"/>
            <ac:spMk id="12" creationId="{D18969DA-E869-40AF-94FC-E40F96D7DFE7}"/>
          </ac:spMkLst>
        </pc:spChg>
        <pc:spChg chg="add">
          <ac:chgData name="Utkarsh Srivastava" userId="S::sanal.mishra_cs18@gla.ac.in::f369c7ab-4e9f-4d60-b91b-dbb0b89a9887" providerId="AD" clId="Web-{AC6C6A90-5C04-D1C8-B626-255C865301C5}" dt="2021-04-13T14:28:51.254" v="595"/>
          <ac:spMkLst>
            <pc:docMk/>
            <pc:sldMk cId="1289332471" sldId="276"/>
            <ac:spMk id="14" creationId="{0776B1EE-A7D1-46A3-81E9-19E58E41DDF5}"/>
          </ac:spMkLst>
        </pc:spChg>
        <pc:spChg chg="add">
          <ac:chgData name="Utkarsh Srivastava" userId="S::sanal.mishra_cs18@gla.ac.in::f369c7ab-4e9f-4d60-b91b-dbb0b89a9887" providerId="AD" clId="Web-{AC6C6A90-5C04-D1C8-B626-255C865301C5}" dt="2021-04-13T14:28:51.254" v="595"/>
          <ac:spMkLst>
            <pc:docMk/>
            <pc:sldMk cId="1289332471" sldId="276"/>
            <ac:spMk id="16" creationId="{A0A40C28-B748-4B4A-BF04-30E783CE7F34}"/>
          </ac:spMkLst>
        </pc:spChg>
        <pc:picChg chg="add mod">
          <ac:chgData name="Utkarsh Srivastava" userId="S::sanal.mishra_cs18@gla.ac.in::f369c7ab-4e9f-4d60-b91b-dbb0b89a9887" providerId="AD" clId="Web-{AC6C6A90-5C04-D1C8-B626-255C865301C5}" dt="2021-04-13T14:29:21.098" v="601" actId="1076"/>
          <ac:picMkLst>
            <pc:docMk/>
            <pc:sldMk cId="1289332471" sldId="276"/>
            <ac:picMk id="3" creationId="{08B09230-6527-4756-9AF7-82F82842079C}"/>
          </ac:picMkLst>
        </pc:picChg>
        <pc:picChg chg="add">
          <ac:chgData name="Utkarsh Srivastava" userId="S::sanal.mishra_cs18@gla.ac.in::f369c7ab-4e9f-4d60-b91b-dbb0b89a9887" providerId="AD" clId="Web-{AC6C6A90-5C04-D1C8-B626-255C865301C5}" dt="2021-04-13T14:28:51.254" v="595"/>
          <ac:picMkLst>
            <pc:docMk/>
            <pc:sldMk cId="1289332471" sldId="276"/>
            <ac:picMk id="8" creationId="{DEB2E8C4-C3E7-4048-A43D-9859510CFA98}"/>
          </ac:picMkLst>
        </pc:picChg>
        <pc:inkChg chg="add">
          <ac:chgData name="Utkarsh Srivastava" userId="S::sanal.mishra_cs18@gla.ac.in::f369c7ab-4e9f-4d60-b91b-dbb0b89a9887" providerId="AD" clId="Web-{AC6C6A90-5C04-D1C8-B626-255C865301C5}" dt="2021-04-13T14:28:51.254" v="595"/>
          <ac:inkMkLst>
            <pc:docMk/>
            <pc:sldMk cId="1289332471" sldId="276"/>
            <ac:inkMk id="10" creationId="{24D29CCB-7956-4E3E-8880-304085F04BF4}"/>
          </ac:inkMkLst>
        </pc:inkChg>
      </pc:sldChg>
      <pc:sldChg chg="addSp delSp modSp new del mod setBg">
        <pc:chgData name="Utkarsh Srivastava" userId="S::sanal.mishra_cs18@gla.ac.in::f369c7ab-4e9f-4d60-b91b-dbb0b89a9887" providerId="AD" clId="Web-{AC6C6A90-5C04-D1C8-B626-255C865301C5}" dt="2021-04-13T14:26:30.265" v="548"/>
        <pc:sldMkLst>
          <pc:docMk/>
          <pc:sldMk cId="1598593047" sldId="276"/>
        </pc:sldMkLst>
        <pc:spChg chg="mod">
          <ac:chgData name="Utkarsh Srivastava" userId="S::sanal.mishra_cs18@gla.ac.in::f369c7ab-4e9f-4d60-b91b-dbb0b89a9887" providerId="AD" clId="Web-{AC6C6A90-5C04-D1C8-B626-255C865301C5}" dt="2021-04-13T14:26:07.921" v="546"/>
          <ac:spMkLst>
            <pc:docMk/>
            <pc:sldMk cId="1598593047" sldId="276"/>
            <ac:spMk id="2" creationId="{7559749D-F492-4D34-96C4-F4CA733B7BB8}"/>
          </ac:spMkLst>
        </pc:spChg>
        <pc:spChg chg="del">
          <ac:chgData name="Utkarsh Srivastava" userId="S::sanal.mishra_cs18@gla.ac.in::f369c7ab-4e9f-4d60-b91b-dbb0b89a9887" providerId="AD" clId="Web-{AC6C6A90-5C04-D1C8-B626-255C865301C5}" dt="2021-04-13T14:25:05.076" v="535"/>
          <ac:spMkLst>
            <pc:docMk/>
            <pc:sldMk cId="1598593047" sldId="276"/>
            <ac:spMk id="3" creationId="{F276F0C0-9B0D-45FD-8355-C5441C353646}"/>
          </ac:spMkLst>
        </pc:spChg>
        <pc:spChg chg="add mod">
          <ac:chgData name="Utkarsh Srivastava" userId="S::sanal.mishra_cs18@gla.ac.in::f369c7ab-4e9f-4d60-b91b-dbb0b89a9887" providerId="AD" clId="Web-{AC6C6A90-5C04-D1C8-B626-255C865301C5}" dt="2021-04-13T14:26:27.078" v="547"/>
          <ac:spMkLst>
            <pc:docMk/>
            <pc:sldMk cId="1598593047" sldId="276"/>
            <ac:spMk id="6" creationId="{653BCC25-5CA6-4CE1-BD32-7B89DC6C5A6A}"/>
          </ac:spMkLst>
        </pc:spChg>
        <pc:spChg chg="add del">
          <ac:chgData name="Utkarsh Srivastava" userId="S::sanal.mishra_cs18@gla.ac.in::f369c7ab-4e9f-4d60-b91b-dbb0b89a9887" providerId="AD" clId="Web-{AC6C6A90-5C04-D1C8-B626-255C865301C5}" dt="2021-04-13T14:25:35.936" v="540"/>
          <ac:spMkLst>
            <pc:docMk/>
            <pc:sldMk cId="1598593047" sldId="276"/>
            <ac:spMk id="8" creationId="{DEC7CFA8-FD43-4962-BEAA-9E439ACDB536}"/>
          </ac:spMkLst>
        </pc:spChg>
        <pc:spChg chg="add del">
          <ac:chgData name="Utkarsh Srivastava" userId="S::sanal.mishra_cs18@gla.ac.in::f369c7ab-4e9f-4d60-b91b-dbb0b89a9887" providerId="AD" clId="Web-{AC6C6A90-5C04-D1C8-B626-255C865301C5}" dt="2021-04-13T14:25:35.936" v="540"/>
          <ac:spMkLst>
            <pc:docMk/>
            <pc:sldMk cId="1598593047" sldId="276"/>
            <ac:spMk id="11" creationId="{13EFA6C3-82DC-4131-9929-2523E6FD0B81}"/>
          </ac:spMkLst>
        </pc:spChg>
        <pc:spChg chg="add del">
          <ac:chgData name="Utkarsh Srivastava" userId="S::sanal.mishra_cs18@gla.ac.in::f369c7ab-4e9f-4d60-b91b-dbb0b89a9887" providerId="AD" clId="Web-{AC6C6A90-5C04-D1C8-B626-255C865301C5}" dt="2021-04-13T14:25:35.936" v="540"/>
          <ac:spMkLst>
            <pc:docMk/>
            <pc:sldMk cId="1598593047" sldId="276"/>
            <ac:spMk id="13" creationId="{AEC9469E-14CA-4358-BABC-CBF836A6142D}"/>
          </ac:spMkLst>
        </pc:spChg>
        <pc:spChg chg="add del">
          <ac:chgData name="Utkarsh Srivastava" userId="S::sanal.mishra_cs18@gla.ac.in::f369c7ab-4e9f-4d60-b91b-dbb0b89a9887" providerId="AD" clId="Web-{AC6C6A90-5C04-D1C8-B626-255C865301C5}" dt="2021-04-13T14:25:35.936" v="540"/>
          <ac:spMkLst>
            <pc:docMk/>
            <pc:sldMk cId="1598593047" sldId="276"/>
            <ac:spMk id="15" creationId="{048EB4C9-ACAF-4CCA-BA6E-9314431923B2}"/>
          </ac:spMkLst>
        </pc:spChg>
        <pc:spChg chg="add del">
          <ac:chgData name="Utkarsh Srivastava" userId="S::sanal.mishra_cs18@gla.ac.in::f369c7ab-4e9f-4d60-b91b-dbb0b89a9887" providerId="AD" clId="Web-{AC6C6A90-5C04-D1C8-B626-255C865301C5}" dt="2021-04-13T14:26:07.921" v="546"/>
          <ac:spMkLst>
            <pc:docMk/>
            <pc:sldMk cId="1598593047" sldId="276"/>
            <ac:spMk id="24" creationId="{3C54F4CE-85F0-46ED-80DA-9518C9251AD1}"/>
          </ac:spMkLst>
        </pc:spChg>
        <pc:spChg chg="add del">
          <ac:chgData name="Utkarsh Srivastava" userId="S::sanal.mishra_cs18@gla.ac.in::f369c7ab-4e9f-4d60-b91b-dbb0b89a9887" providerId="AD" clId="Web-{AC6C6A90-5C04-D1C8-B626-255C865301C5}" dt="2021-04-13T14:26:07.921" v="546"/>
          <ac:spMkLst>
            <pc:docMk/>
            <pc:sldMk cId="1598593047" sldId="276"/>
            <ac:spMk id="26" creationId="{DADD1FCA-8ACB-4958-81DD-4CDD6D3E1921}"/>
          </ac:spMkLst>
        </pc:spChg>
        <pc:spChg chg="add">
          <ac:chgData name="Utkarsh Srivastava" userId="S::sanal.mishra_cs18@gla.ac.in::f369c7ab-4e9f-4d60-b91b-dbb0b89a9887" providerId="AD" clId="Web-{AC6C6A90-5C04-D1C8-B626-255C865301C5}" dt="2021-04-13T14:26:07.921" v="546"/>
          <ac:spMkLst>
            <pc:docMk/>
            <pc:sldMk cId="1598593047" sldId="276"/>
            <ac:spMk id="35" creationId="{9089EED9-F54D-4F20-A2C6-949DE4176959}"/>
          </ac:spMkLst>
        </pc:spChg>
        <pc:spChg chg="add">
          <ac:chgData name="Utkarsh Srivastava" userId="S::sanal.mishra_cs18@gla.ac.in::f369c7ab-4e9f-4d60-b91b-dbb0b89a9887" providerId="AD" clId="Web-{AC6C6A90-5C04-D1C8-B626-255C865301C5}" dt="2021-04-13T14:26:07.921" v="546"/>
          <ac:spMkLst>
            <pc:docMk/>
            <pc:sldMk cId="1598593047" sldId="276"/>
            <ac:spMk id="37" creationId="{EB1B078B-B000-44F9-B571-4AF20E88C141}"/>
          </ac:spMkLst>
        </pc:spChg>
        <pc:spChg chg="add">
          <ac:chgData name="Utkarsh Srivastava" userId="S::sanal.mishra_cs18@gla.ac.in::f369c7ab-4e9f-4d60-b91b-dbb0b89a9887" providerId="AD" clId="Web-{AC6C6A90-5C04-D1C8-B626-255C865301C5}" dt="2021-04-13T14:26:07.921" v="546"/>
          <ac:spMkLst>
            <pc:docMk/>
            <pc:sldMk cId="1598593047" sldId="276"/>
            <ac:spMk id="39" creationId="{B5AAC39E-8294-44DC-AB9F-2B9F22C397E1}"/>
          </ac:spMkLst>
        </pc:spChg>
        <pc:picChg chg="add del mod ord">
          <ac:chgData name="Utkarsh Srivastava" userId="S::sanal.mishra_cs18@gla.ac.in::f369c7ab-4e9f-4d60-b91b-dbb0b89a9887" providerId="AD" clId="Web-{AC6C6A90-5C04-D1C8-B626-255C865301C5}" dt="2021-04-13T14:26:27.078" v="547"/>
          <ac:picMkLst>
            <pc:docMk/>
            <pc:sldMk cId="1598593047" sldId="276"/>
            <ac:picMk id="4" creationId="{0829AC4A-8136-4F60-B5FB-7F0F5084E7ED}"/>
          </ac:picMkLst>
        </pc:picChg>
        <pc:picChg chg="add del">
          <ac:chgData name="Utkarsh Srivastava" userId="S::sanal.mishra_cs18@gla.ac.in::f369c7ab-4e9f-4d60-b91b-dbb0b89a9887" providerId="AD" clId="Web-{AC6C6A90-5C04-D1C8-B626-255C865301C5}" dt="2021-04-13T14:26:07.921" v="546"/>
          <ac:picMkLst>
            <pc:docMk/>
            <pc:sldMk cId="1598593047" sldId="276"/>
            <ac:picMk id="20" creationId="{DEB2E8C4-C3E7-4048-A43D-9859510CFA98}"/>
          </ac:picMkLst>
        </pc:picChg>
        <pc:picChg chg="add">
          <ac:chgData name="Utkarsh Srivastava" userId="S::sanal.mishra_cs18@gla.ac.in::f369c7ab-4e9f-4d60-b91b-dbb0b89a9887" providerId="AD" clId="Web-{AC6C6A90-5C04-D1C8-B626-255C865301C5}" dt="2021-04-13T14:26:07.921" v="546"/>
          <ac:picMkLst>
            <pc:docMk/>
            <pc:sldMk cId="1598593047" sldId="276"/>
            <ac:picMk id="31" creationId="{DEB2E8C4-C3E7-4048-A43D-9859510CFA98}"/>
          </ac:picMkLst>
        </pc:picChg>
        <pc:inkChg chg="add del">
          <ac:chgData name="Utkarsh Srivastava" userId="S::sanal.mishra_cs18@gla.ac.in::f369c7ab-4e9f-4d60-b91b-dbb0b89a9887" providerId="AD" clId="Web-{AC6C6A90-5C04-D1C8-B626-255C865301C5}" dt="2021-04-13T14:26:07.921" v="546"/>
          <ac:inkMkLst>
            <pc:docMk/>
            <pc:sldMk cId="1598593047" sldId="276"/>
            <ac:inkMk id="22" creationId="{24D29CCB-7956-4E3E-8880-304085F04BF4}"/>
          </ac:inkMkLst>
        </pc:inkChg>
        <pc:inkChg chg="add">
          <ac:chgData name="Utkarsh Srivastava" userId="S::sanal.mishra_cs18@gla.ac.in::f369c7ab-4e9f-4d60-b91b-dbb0b89a9887" providerId="AD" clId="Web-{AC6C6A90-5C04-D1C8-B626-255C865301C5}" dt="2021-04-13T14:26:07.921" v="546"/>
          <ac:inkMkLst>
            <pc:docMk/>
            <pc:sldMk cId="1598593047" sldId="276"/>
            <ac:inkMk id="33" creationId="{24D29CCB-7956-4E3E-8880-304085F04BF4}"/>
          </ac:inkMkLst>
        </pc:inkChg>
      </pc:sldChg>
      <pc:sldChg chg="addSp delSp modSp new del">
        <pc:chgData name="Utkarsh Srivastava" userId="S::sanal.mishra_cs18@gla.ac.in::f369c7ab-4e9f-4d60-b91b-dbb0b89a9887" providerId="AD" clId="Web-{AC6C6A90-5C04-D1C8-B626-255C865301C5}" dt="2021-04-13T14:24:51.419" v="525"/>
        <pc:sldMkLst>
          <pc:docMk/>
          <pc:sldMk cId="3645217084" sldId="276"/>
        </pc:sldMkLst>
        <pc:spChg chg="mod">
          <ac:chgData name="Utkarsh Srivastava" userId="S::sanal.mishra_cs18@gla.ac.in::f369c7ab-4e9f-4d60-b91b-dbb0b89a9887" providerId="AD" clId="Web-{AC6C6A90-5C04-D1C8-B626-255C865301C5}" dt="2021-04-13T14:22:56.197" v="457" actId="20577"/>
          <ac:spMkLst>
            <pc:docMk/>
            <pc:sldMk cId="3645217084" sldId="276"/>
            <ac:spMk id="2" creationId="{6D7E7BAA-2C38-4296-A0C9-EF7FA3B0DE96}"/>
          </ac:spMkLst>
        </pc:spChg>
        <pc:spChg chg="mod">
          <ac:chgData name="Utkarsh Srivastava" userId="S::sanal.mishra_cs18@gla.ac.in::f369c7ab-4e9f-4d60-b91b-dbb0b89a9887" providerId="AD" clId="Web-{AC6C6A90-5C04-D1C8-B626-255C865301C5}" dt="2021-04-13T14:24:26.090" v="522" actId="20577"/>
          <ac:spMkLst>
            <pc:docMk/>
            <pc:sldMk cId="3645217084" sldId="276"/>
            <ac:spMk id="3" creationId="{96799E13-55CF-461C-B334-00B5EA6548F2}"/>
          </ac:spMkLst>
        </pc:spChg>
        <pc:picChg chg="add del mod">
          <ac:chgData name="Utkarsh Srivastava" userId="S::sanal.mishra_cs18@gla.ac.in::f369c7ab-4e9f-4d60-b91b-dbb0b89a9887" providerId="AD" clId="Web-{AC6C6A90-5C04-D1C8-B626-255C865301C5}" dt="2021-04-13T14:24:45.591" v="524"/>
          <ac:picMkLst>
            <pc:docMk/>
            <pc:sldMk cId="3645217084" sldId="276"/>
            <ac:picMk id="4" creationId="{3B715C1D-CDAB-4870-9FE5-F24FAA7D9D8A}"/>
          </ac:picMkLst>
        </pc:picChg>
      </pc:sldChg>
      <pc:sldChg chg="addSp delSp modSp new del mod setBg">
        <pc:chgData name="Utkarsh Srivastava" userId="S::sanal.mishra_cs18@gla.ac.in::f369c7ab-4e9f-4d60-b91b-dbb0b89a9887" providerId="AD" clId="Web-{AC6C6A90-5C04-D1C8-B626-255C865301C5}" dt="2021-04-13T14:28:14.128" v="581"/>
        <pc:sldMkLst>
          <pc:docMk/>
          <pc:sldMk cId="3727096951" sldId="276"/>
        </pc:sldMkLst>
        <pc:spChg chg="mod">
          <ac:chgData name="Utkarsh Srivastava" userId="S::sanal.mishra_cs18@gla.ac.in::f369c7ab-4e9f-4d60-b91b-dbb0b89a9887" providerId="AD" clId="Web-{AC6C6A90-5C04-D1C8-B626-255C865301C5}" dt="2021-04-13T14:27:49.314" v="578"/>
          <ac:spMkLst>
            <pc:docMk/>
            <pc:sldMk cId="3727096951" sldId="276"/>
            <ac:spMk id="2" creationId="{53DC5742-74DC-4454-A8C3-64488A9FC962}"/>
          </ac:spMkLst>
        </pc:spChg>
        <pc:spChg chg="del">
          <ac:chgData name="Utkarsh Srivastava" userId="S::sanal.mishra_cs18@gla.ac.in::f369c7ab-4e9f-4d60-b91b-dbb0b89a9887" providerId="AD" clId="Web-{AC6C6A90-5C04-D1C8-B626-255C865301C5}" dt="2021-04-13T14:26:52.063" v="558"/>
          <ac:spMkLst>
            <pc:docMk/>
            <pc:sldMk cId="3727096951" sldId="276"/>
            <ac:spMk id="3" creationId="{45275C74-4A64-4A86-A847-5FB76F2C4029}"/>
          </ac:spMkLst>
        </pc:spChg>
        <pc:spChg chg="add mod">
          <ac:chgData name="Utkarsh Srivastava" userId="S::sanal.mishra_cs18@gla.ac.in::f369c7ab-4e9f-4d60-b91b-dbb0b89a9887" providerId="AD" clId="Web-{AC6C6A90-5C04-D1C8-B626-255C865301C5}" dt="2021-04-13T14:28:09.346" v="580"/>
          <ac:spMkLst>
            <pc:docMk/>
            <pc:sldMk cId="3727096951" sldId="276"/>
            <ac:spMk id="6" creationId="{98CDA13C-73BB-472A-B78E-76A83A53A8FF}"/>
          </ac:spMkLst>
        </pc:spChg>
        <pc:spChg chg="add del mod ord">
          <ac:chgData name="Utkarsh Srivastava" userId="S::sanal.mishra_cs18@gla.ac.in::f369c7ab-4e9f-4d60-b91b-dbb0b89a9887" providerId="AD" clId="Web-{AC6C6A90-5C04-D1C8-B626-255C865301C5}" dt="2021-04-13T14:27:49.314" v="578"/>
          <ac:spMkLst>
            <pc:docMk/>
            <pc:sldMk cId="3727096951" sldId="276"/>
            <ac:spMk id="8" creationId="{2C1AFAB3-A5E2-42C1-A357-17F32D97B898}"/>
          </ac:spMkLst>
        </pc:spChg>
        <pc:spChg chg="add del">
          <ac:chgData name="Utkarsh Srivastava" userId="S::sanal.mishra_cs18@gla.ac.in::f369c7ab-4e9f-4d60-b91b-dbb0b89a9887" providerId="AD" clId="Web-{AC6C6A90-5C04-D1C8-B626-255C865301C5}" dt="2021-04-13T14:27:49.314" v="578"/>
          <ac:spMkLst>
            <pc:docMk/>
            <pc:sldMk cId="3727096951" sldId="276"/>
            <ac:spMk id="11" creationId="{7FF47CB7-972F-479F-A36D-9E72D26EC8DA}"/>
          </ac:spMkLst>
        </pc:spChg>
        <pc:spChg chg="add del">
          <ac:chgData name="Utkarsh Srivastava" userId="S::sanal.mishra_cs18@gla.ac.in::f369c7ab-4e9f-4d60-b91b-dbb0b89a9887" providerId="AD" clId="Web-{AC6C6A90-5C04-D1C8-B626-255C865301C5}" dt="2021-04-13T14:27:49.314" v="578"/>
          <ac:spMkLst>
            <pc:docMk/>
            <pc:sldMk cId="3727096951" sldId="276"/>
            <ac:spMk id="13" creationId="{0D153B68-5844-490D-8E67-F616D6D721CA}"/>
          </ac:spMkLst>
        </pc:spChg>
        <pc:spChg chg="add del">
          <ac:chgData name="Utkarsh Srivastava" userId="S::sanal.mishra_cs18@gla.ac.in::f369c7ab-4e9f-4d60-b91b-dbb0b89a9887" providerId="AD" clId="Web-{AC6C6A90-5C04-D1C8-B626-255C865301C5}" dt="2021-04-13T14:27:49.314" v="578"/>
          <ac:spMkLst>
            <pc:docMk/>
            <pc:sldMk cId="3727096951" sldId="276"/>
            <ac:spMk id="15" creationId="{C64E267B-3F5A-4357-9E7F-C5FBE5D3B1E0}"/>
          </ac:spMkLst>
        </pc:spChg>
        <pc:spChg chg="add del">
          <ac:chgData name="Utkarsh Srivastava" userId="S::sanal.mishra_cs18@gla.ac.in::f369c7ab-4e9f-4d60-b91b-dbb0b89a9887" providerId="AD" clId="Web-{AC6C6A90-5C04-D1C8-B626-255C865301C5}" dt="2021-04-13T14:27:26.251" v="563"/>
          <ac:spMkLst>
            <pc:docMk/>
            <pc:sldMk cId="3727096951" sldId="276"/>
            <ac:spMk id="19" creationId="{9089EED9-F54D-4F20-A2C6-949DE4176959}"/>
          </ac:spMkLst>
        </pc:spChg>
        <pc:spChg chg="add del">
          <ac:chgData name="Utkarsh Srivastava" userId="S::sanal.mishra_cs18@gla.ac.in::f369c7ab-4e9f-4d60-b91b-dbb0b89a9887" providerId="AD" clId="Web-{AC6C6A90-5C04-D1C8-B626-255C865301C5}" dt="2021-04-13T14:27:23.657" v="561"/>
          <ac:spMkLst>
            <pc:docMk/>
            <pc:sldMk cId="3727096951" sldId="276"/>
            <ac:spMk id="20" creationId="{7FF47CB7-972F-479F-A36D-9E72D26EC8DA}"/>
          </ac:spMkLst>
        </pc:spChg>
        <pc:spChg chg="add del">
          <ac:chgData name="Utkarsh Srivastava" userId="S::sanal.mishra_cs18@gla.ac.in::f369c7ab-4e9f-4d60-b91b-dbb0b89a9887" providerId="AD" clId="Web-{AC6C6A90-5C04-D1C8-B626-255C865301C5}" dt="2021-04-13T14:27:28.704" v="565"/>
          <ac:spMkLst>
            <pc:docMk/>
            <pc:sldMk cId="3727096951" sldId="276"/>
            <ac:spMk id="21" creationId="{F821940F-7A1D-4ACC-85B4-A932898ABB37}"/>
          </ac:spMkLst>
        </pc:spChg>
        <pc:spChg chg="add del">
          <ac:chgData name="Utkarsh Srivastava" userId="S::sanal.mishra_cs18@gla.ac.in::f369c7ab-4e9f-4d60-b91b-dbb0b89a9887" providerId="AD" clId="Web-{AC6C6A90-5C04-D1C8-B626-255C865301C5}" dt="2021-04-13T14:27:23.657" v="561"/>
          <ac:spMkLst>
            <pc:docMk/>
            <pc:sldMk cId="3727096951" sldId="276"/>
            <ac:spMk id="22" creationId="{0D153B68-5844-490D-8E67-F616D6D721CA}"/>
          </ac:spMkLst>
        </pc:spChg>
        <pc:spChg chg="add del">
          <ac:chgData name="Utkarsh Srivastava" userId="S::sanal.mishra_cs18@gla.ac.in::f369c7ab-4e9f-4d60-b91b-dbb0b89a9887" providerId="AD" clId="Web-{AC6C6A90-5C04-D1C8-B626-255C865301C5}" dt="2021-04-13T14:27:28.704" v="565"/>
          <ac:spMkLst>
            <pc:docMk/>
            <pc:sldMk cId="3727096951" sldId="276"/>
            <ac:spMk id="23" creationId="{BAB0BC72-1C3A-421F-AB0A-D480DA93F959}"/>
          </ac:spMkLst>
        </pc:spChg>
        <pc:spChg chg="add del">
          <ac:chgData name="Utkarsh Srivastava" userId="S::sanal.mishra_cs18@gla.ac.in::f369c7ab-4e9f-4d60-b91b-dbb0b89a9887" providerId="AD" clId="Web-{AC6C6A90-5C04-D1C8-B626-255C865301C5}" dt="2021-04-13T14:27:23.657" v="561"/>
          <ac:spMkLst>
            <pc:docMk/>
            <pc:sldMk cId="3727096951" sldId="276"/>
            <ac:spMk id="24" creationId="{C64E267B-3F5A-4357-9E7F-C5FBE5D3B1E0}"/>
          </ac:spMkLst>
        </pc:spChg>
        <pc:spChg chg="add del">
          <ac:chgData name="Utkarsh Srivastava" userId="S::sanal.mishra_cs18@gla.ac.in::f369c7ab-4e9f-4d60-b91b-dbb0b89a9887" providerId="AD" clId="Web-{AC6C6A90-5C04-D1C8-B626-255C865301C5}" dt="2021-04-13T14:27:31.564" v="567"/>
          <ac:spMkLst>
            <pc:docMk/>
            <pc:sldMk cId="3727096951" sldId="276"/>
            <ac:spMk id="25" creationId="{13EFA6C3-82DC-4131-9929-2523E6FD0B81}"/>
          </ac:spMkLst>
        </pc:spChg>
        <pc:spChg chg="add del">
          <ac:chgData name="Utkarsh Srivastava" userId="S::sanal.mishra_cs18@gla.ac.in::f369c7ab-4e9f-4d60-b91b-dbb0b89a9887" providerId="AD" clId="Web-{AC6C6A90-5C04-D1C8-B626-255C865301C5}" dt="2021-04-13T14:27:26.251" v="563"/>
          <ac:spMkLst>
            <pc:docMk/>
            <pc:sldMk cId="3727096951" sldId="276"/>
            <ac:spMk id="26" creationId="{EB1B078B-B000-44F9-B571-4AF20E88C141}"/>
          </ac:spMkLst>
        </pc:spChg>
        <pc:spChg chg="add del">
          <ac:chgData name="Utkarsh Srivastava" userId="S::sanal.mishra_cs18@gla.ac.in::f369c7ab-4e9f-4d60-b91b-dbb0b89a9887" providerId="AD" clId="Web-{AC6C6A90-5C04-D1C8-B626-255C865301C5}" dt="2021-04-13T14:27:31.564" v="567"/>
          <ac:spMkLst>
            <pc:docMk/>
            <pc:sldMk cId="3727096951" sldId="276"/>
            <ac:spMk id="27" creationId="{AEC9469E-14CA-4358-BABC-CBF836A6142D}"/>
          </ac:spMkLst>
        </pc:spChg>
        <pc:spChg chg="add del">
          <ac:chgData name="Utkarsh Srivastava" userId="S::sanal.mishra_cs18@gla.ac.in::f369c7ab-4e9f-4d60-b91b-dbb0b89a9887" providerId="AD" clId="Web-{AC6C6A90-5C04-D1C8-B626-255C865301C5}" dt="2021-04-13T14:27:26.251" v="563"/>
          <ac:spMkLst>
            <pc:docMk/>
            <pc:sldMk cId="3727096951" sldId="276"/>
            <ac:spMk id="28" creationId="{B5AAC39E-8294-44DC-AB9F-2B9F22C397E1}"/>
          </ac:spMkLst>
        </pc:spChg>
        <pc:spChg chg="add del">
          <ac:chgData name="Utkarsh Srivastava" userId="S::sanal.mishra_cs18@gla.ac.in::f369c7ab-4e9f-4d60-b91b-dbb0b89a9887" providerId="AD" clId="Web-{AC6C6A90-5C04-D1C8-B626-255C865301C5}" dt="2021-04-13T14:27:31.564" v="567"/>
          <ac:spMkLst>
            <pc:docMk/>
            <pc:sldMk cId="3727096951" sldId="276"/>
            <ac:spMk id="29" creationId="{048EB4C9-ACAF-4CCA-BA6E-9314431923B2}"/>
          </ac:spMkLst>
        </pc:spChg>
        <pc:spChg chg="add del">
          <ac:chgData name="Utkarsh Srivastava" userId="S::sanal.mishra_cs18@gla.ac.in::f369c7ab-4e9f-4d60-b91b-dbb0b89a9887" providerId="AD" clId="Web-{AC6C6A90-5C04-D1C8-B626-255C865301C5}" dt="2021-04-13T14:27:34.142" v="569"/>
          <ac:spMkLst>
            <pc:docMk/>
            <pc:sldMk cId="3727096951" sldId="276"/>
            <ac:spMk id="32" creationId="{3C54F4CE-85F0-46ED-80DA-9518C9251AD1}"/>
          </ac:spMkLst>
        </pc:spChg>
        <pc:spChg chg="add del">
          <ac:chgData name="Utkarsh Srivastava" userId="S::sanal.mishra_cs18@gla.ac.in::f369c7ab-4e9f-4d60-b91b-dbb0b89a9887" providerId="AD" clId="Web-{AC6C6A90-5C04-D1C8-B626-255C865301C5}" dt="2021-04-13T14:27:34.142" v="569"/>
          <ac:spMkLst>
            <pc:docMk/>
            <pc:sldMk cId="3727096951" sldId="276"/>
            <ac:spMk id="33" creationId="{DADD1FCA-8ACB-4958-81DD-4CDD6D3E1921}"/>
          </ac:spMkLst>
        </pc:spChg>
        <pc:spChg chg="add del">
          <ac:chgData name="Utkarsh Srivastava" userId="S::sanal.mishra_cs18@gla.ac.in::f369c7ab-4e9f-4d60-b91b-dbb0b89a9887" providerId="AD" clId="Web-{AC6C6A90-5C04-D1C8-B626-255C865301C5}" dt="2021-04-13T14:27:36.798" v="571"/>
          <ac:spMkLst>
            <pc:docMk/>
            <pc:sldMk cId="3727096951" sldId="276"/>
            <ac:spMk id="34" creationId="{A326A41B-8A19-487E-BD55-01167CF7FFCC}"/>
          </ac:spMkLst>
        </pc:spChg>
        <pc:spChg chg="add del">
          <ac:chgData name="Utkarsh Srivastava" userId="S::sanal.mishra_cs18@gla.ac.in::f369c7ab-4e9f-4d60-b91b-dbb0b89a9887" providerId="AD" clId="Web-{AC6C6A90-5C04-D1C8-B626-255C865301C5}" dt="2021-04-13T14:27:36.798" v="571"/>
          <ac:spMkLst>
            <pc:docMk/>
            <pc:sldMk cId="3727096951" sldId="276"/>
            <ac:spMk id="35" creationId="{CC4807F2-B5F4-4832-B9EC-C96C9CBDE399}"/>
          </ac:spMkLst>
        </pc:spChg>
        <pc:spChg chg="add del">
          <ac:chgData name="Utkarsh Srivastava" userId="S::sanal.mishra_cs18@gla.ac.in::f369c7ab-4e9f-4d60-b91b-dbb0b89a9887" providerId="AD" clId="Web-{AC6C6A90-5C04-D1C8-B626-255C865301C5}" dt="2021-04-13T14:27:36.798" v="571"/>
          <ac:spMkLst>
            <pc:docMk/>
            <pc:sldMk cId="3727096951" sldId="276"/>
            <ac:spMk id="36" creationId="{42DD9C40-A2FD-4448-A65D-7D76177E13C1}"/>
          </ac:spMkLst>
        </pc:spChg>
        <pc:spChg chg="add del">
          <ac:chgData name="Utkarsh Srivastava" userId="S::sanal.mishra_cs18@gla.ac.in::f369c7ab-4e9f-4d60-b91b-dbb0b89a9887" providerId="AD" clId="Web-{AC6C6A90-5C04-D1C8-B626-255C865301C5}" dt="2021-04-13T14:27:39.736" v="573"/>
          <ac:spMkLst>
            <pc:docMk/>
            <pc:sldMk cId="3727096951" sldId="276"/>
            <ac:spMk id="37" creationId="{7666DE11-17E1-4DC7-B2B7-6DA2E6A9CE8B}"/>
          </ac:spMkLst>
        </pc:spChg>
        <pc:spChg chg="add del">
          <ac:chgData name="Utkarsh Srivastava" userId="S::sanal.mishra_cs18@gla.ac.in::f369c7ab-4e9f-4d60-b91b-dbb0b89a9887" providerId="AD" clId="Web-{AC6C6A90-5C04-D1C8-B626-255C865301C5}" dt="2021-04-13T14:27:39.736" v="573"/>
          <ac:spMkLst>
            <pc:docMk/>
            <pc:sldMk cId="3727096951" sldId="276"/>
            <ac:spMk id="38" creationId="{B52E493E-0B27-4F3C-AA01-17F0A2564112}"/>
          </ac:spMkLst>
        </pc:spChg>
        <pc:spChg chg="add del">
          <ac:chgData name="Utkarsh Srivastava" userId="S::sanal.mishra_cs18@gla.ac.in::f369c7ab-4e9f-4d60-b91b-dbb0b89a9887" providerId="AD" clId="Web-{AC6C6A90-5C04-D1C8-B626-255C865301C5}" dt="2021-04-13T14:27:44.486" v="575"/>
          <ac:spMkLst>
            <pc:docMk/>
            <pc:sldMk cId="3727096951" sldId="276"/>
            <ac:spMk id="39" creationId="{23E547B5-89CF-4EC0-96DE-25771AED0799}"/>
          </ac:spMkLst>
        </pc:spChg>
        <pc:spChg chg="add del">
          <ac:chgData name="Utkarsh Srivastava" userId="S::sanal.mishra_cs18@gla.ac.in::f369c7ab-4e9f-4d60-b91b-dbb0b89a9887" providerId="AD" clId="Web-{AC6C6A90-5C04-D1C8-B626-255C865301C5}" dt="2021-04-13T14:27:44.486" v="575"/>
          <ac:spMkLst>
            <pc:docMk/>
            <pc:sldMk cId="3727096951" sldId="276"/>
            <ac:spMk id="40" creationId="{B3437C99-FC8E-4311-B48A-F0C4C329B154}"/>
          </ac:spMkLst>
        </pc:spChg>
        <pc:spChg chg="add del">
          <ac:chgData name="Utkarsh Srivastava" userId="S::sanal.mishra_cs18@gla.ac.in::f369c7ab-4e9f-4d60-b91b-dbb0b89a9887" providerId="AD" clId="Web-{AC6C6A90-5C04-D1C8-B626-255C865301C5}" dt="2021-04-13T14:27:49.283" v="577"/>
          <ac:spMkLst>
            <pc:docMk/>
            <pc:sldMk cId="3727096951" sldId="276"/>
            <ac:spMk id="41" creationId="{F821940F-7A1D-4ACC-85B4-A932898ABB37}"/>
          </ac:spMkLst>
        </pc:spChg>
        <pc:spChg chg="add del">
          <ac:chgData name="Utkarsh Srivastava" userId="S::sanal.mishra_cs18@gla.ac.in::f369c7ab-4e9f-4d60-b91b-dbb0b89a9887" providerId="AD" clId="Web-{AC6C6A90-5C04-D1C8-B626-255C865301C5}" dt="2021-04-13T14:27:49.283" v="577"/>
          <ac:spMkLst>
            <pc:docMk/>
            <pc:sldMk cId="3727096951" sldId="276"/>
            <ac:spMk id="42" creationId="{BAB0BC72-1C3A-421F-AB0A-D480DA93F959}"/>
          </ac:spMkLst>
        </pc:spChg>
        <pc:spChg chg="add">
          <ac:chgData name="Utkarsh Srivastava" userId="S::sanal.mishra_cs18@gla.ac.in::f369c7ab-4e9f-4d60-b91b-dbb0b89a9887" providerId="AD" clId="Web-{AC6C6A90-5C04-D1C8-B626-255C865301C5}" dt="2021-04-13T14:27:49.314" v="578"/>
          <ac:spMkLst>
            <pc:docMk/>
            <pc:sldMk cId="3727096951" sldId="276"/>
            <ac:spMk id="45" creationId="{9089EED9-F54D-4F20-A2C6-949DE4176959}"/>
          </ac:spMkLst>
        </pc:spChg>
        <pc:spChg chg="add">
          <ac:chgData name="Utkarsh Srivastava" userId="S::sanal.mishra_cs18@gla.ac.in::f369c7ab-4e9f-4d60-b91b-dbb0b89a9887" providerId="AD" clId="Web-{AC6C6A90-5C04-D1C8-B626-255C865301C5}" dt="2021-04-13T14:27:49.314" v="578"/>
          <ac:spMkLst>
            <pc:docMk/>
            <pc:sldMk cId="3727096951" sldId="276"/>
            <ac:spMk id="46" creationId="{EB1B078B-B000-44F9-B571-4AF20E88C141}"/>
          </ac:spMkLst>
        </pc:spChg>
        <pc:spChg chg="add">
          <ac:chgData name="Utkarsh Srivastava" userId="S::sanal.mishra_cs18@gla.ac.in::f369c7ab-4e9f-4d60-b91b-dbb0b89a9887" providerId="AD" clId="Web-{AC6C6A90-5C04-D1C8-B626-255C865301C5}" dt="2021-04-13T14:27:49.314" v="578"/>
          <ac:spMkLst>
            <pc:docMk/>
            <pc:sldMk cId="3727096951" sldId="276"/>
            <ac:spMk id="47" creationId="{B5AAC39E-8294-44DC-AB9F-2B9F22C397E1}"/>
          </ac:spMkLst>
        </pc:spChg>
        <pc:picChg chg="add del mod ord">
          <ac:chgData name="Utkarsh Srivastava" userId="S::sanal.mishra_cs18@gla.ac.in::f369c7ab-4e9f-4d60-b91b-dbb0b89a9887" providerId="AD" clId="Web-{AC6C6A90-5C04-D1C8-B626-255C865301C5}" dt="2021-04-13T14:28:09.346" v="580"/>
          <ac:picMkLst>
            <pc:docMk/>
            <pc:sldMk cId="3727096951" sldId="276"/>
            <ac:picMk id="4" creationId="{1C92CC85-AE54-40B3-9419-AB1434D19271}"/>
          </ac:picMkLst>
        </pc:picChg>
        <pc:picChg chg="add del">
          <ac:chgData name="Utkarsh Srivastava" userId="S::sanal.mishra_cs18@gla.ac.in::f369c7ab-4e9f-4d60-b91b-dbb0b89a9887" providerId="AD" clId="Web-{AC6C6A90-5C04-D1C8-B626-255C865301C5}" dt="2021-04-13T14:27:26.251" v="563"/>
          <ac:picMkLst>
            <pc:docMk/>
            <pc:sldMk cId="3727096951" sldId="276"/>
            <ac:picMk id="17" creationId="{DEB2E8C4-C3E7-4048-A43D-9859510CFA98}"/>
          </ac:picMkLst>
        </pc:picChg>
        <pc:picChg chg="add del">
          <ac:chgData name="Utkarsh Srivastava" userId="S::sanal.mishra_cs18@gla.ac.in::f369c7ab-4e9f-4d60-b91b-dbb0b89a9887" providerId="AD" clId="Web-{AC6C6A90-5C04-D1C8-B626-255C865301C5}" dt="2021-04-13T14:27:34.142" v="569"/>
          <ac:picMkLst>
            <pc:docMk/>
            <pc:sldMk cId="3727096951" sldId="276"/>
            <ac:picMk id="30" creationId="{DEB2E8C4-C3E7-4048-A43D-9859510CFA98}"/>
          </ac:picMkLst>
        </pc:picChg>
        <pc:picChg chg="add">
          <ac:chgData name="Utkarsh Srivastava" userId="S::sanal.mishra_cs18@gla.ac.in::f369c7ab-4e9f-4d60-b91b-dbb0b89a9887" providerId="AD" clId="Web-{AC6C6A90-5C04-D1C8-B626-255C865301C5}" dt="2021-04-13T14:27:49.314" v="578"/>
          <ac:picMkLst>
            <pc:docMk/>
            <pc:sldMk cId="3727096951" sldId="276"/>
            <ac:picMk id="43" creationId="{DEB2E8C4-C3E7-4048-A43D-9859510CFA98}"/>
          </ac:picMkLst>
        </pc:picChg>
        <pc:inkChg chg="add del">
          <ac:chgData name="Utkarsh Srivastava" userId="S::sanal.mishra_cs18@gla.ac.in::f369c7ab-4e9f-4d60-b91b-dbb0b89a9887" providerId="AD" clId="Web-{AC6C6A90-5C04-D1C8-B626-255C865301C5}" dt="2021-04-13T14:27:26.251" v="563"/>
          <ac:inkMkLst>
            <pc:docMk/>
            <pc:sldMk cId="3727096951" sldId="276"/>
            <ac:inkMk id="18" creationId="{24D29CCB-7956-4E3E-8880-304085F04BF4}"/>
          </ac:inkMkLst>
        </pc:inkChg>
        <pc:inkChg chg="add del">
          <ac:chgData name="Utkarsh Srivastava" userId="S::sanal.mishra_cs18@gla.ac.in::f369c7ab-4e9f-4d60-b91b-dbb0b89a9887" providerId="AD" clId="Web-{AC6C6A90-5C04-D1C8-B626-255C865301C5}" dt="2021-04-13T14:27:34.142" v="569"/>
          <ac:inkMkLst>
            <pc:docMk/>
            <pc:sldMk cId="3727096951" sldId="276"/>
            <ac:inkMk id="31" creationId="{24D29CCB-7956-4E3E-8880-304085F04BF4}"/>
          </ac:inkMkLst>
        </pc:inkChg>
        <pc:inkChg chg="add">
          <ac:chgData name="Utkarsh Srivastava" userId="S::sanal.mishra_cs18@gla.ac.in::f369c7ab-4e9f-4d60-b91b-dbb0b89a9887" providerId="AD" clId="Web-{AC6C6A90-5C04-D1C8-B626-255C865301C5}" dt="2021-04-13T14:27:49.314" v="578"/>
          <ac:inkMkLst>
            <pc:docMk/>
            <pc:sldMk cId="3727096951" sldId="276"/>
            <ac:inkMk id="44" creationId="{24D29CCB-7956-4E3E-8880-304085F04BF4}"/>
          </ac:inkMkLst>
        </pc:inkChg>
      </pc:sldChg>
      <pc:sldChg chg="addSp delSp modSp new mod setBg">
        <pc:chgData name="Utkarsh Srivastava" userId="S::sanal.mishra_cs18@gla.ac.in::f369c7ab-4e9f-4d60-b91b-dbb0b89a9887" providerId="AD" clId="Web-{AC6C6A90-5C04-D1C8-B626-255C865301C5}" dt="2021-04-13T14:31:17.648" v="618"/>
        <pc:sldMkLst>
          <pc:docMk/>
          <pc:sldMk cId="790185255" sldId="277"/>
        </pc:sldMkLst>
        <pc:spChg chg="mod">
          <ac:chgData name="Utkarsh Srivastava" userId="S::sanal.mishra_cs18@gla.ac.in::f369c7ab-4e9f-4d60-b91b-dbb0b89a9887" providerId="AD" clId="Web-{AC6C6A90-5C04-D1C8-B626-255C865301C5}" dt="2021-04-13T14:31:17.648" v="618"/>
          <ac:spMkLst>
            <pc:docMk/>
            <pc:sldMk cId="790185255" sldId="277"/>
            <ac:spMk id="2" creationId="{50AB1F6B-2F12-4F51-A5ED-375C1BDE3AE2}"/>
          </ac:spMkLst>
        </pc:spChg>
        <pc:spChg chg="mod">
          <ac:chgData name="Utkarsh Srivastava" userId="S::sanal.mishra_cs18@gla.ac.in::f369c7ab-4e9f-4d60-b91b-dbb0b89a9887" providerId="AD" clId="Web-{AC6C6A90-5C04-D1C8-B626-255C865301C5}" dt="2021-04-13T14:31:17.648" v="618"/>
          <ac:spMkLst>
            <pc:docMk/>
            <pc:sldMk cId="790185255" sldId="277"/>
            <ac:spMk id="3" creationId="{3D370EBF-2F8F-4F95-AC0B-33104DFA6633}"/>
          </ac:spMkLst>
        </pc:spChg>
        <pc:spChg chg="add del">
          <ac:chgData name="Utkarsh Srivastava" userId="S::sanal.mishra_cs18@gla.ac.in::f369c7ab-4e9f-4d60-b91b-dbb0b89a9887" providerId="AD" clId="Web-{AC6C6A90-5C04-D1C8-B626-255C865301C5}" dt="2021-04-13T14:31:17.648" v="618"/>
          <ac:spMkLst>
            <pc:docMk/>
            <pc:sldMk cId="790185255" sldId="277"/>
            <ac:spMk id="8" creationId="{D819EC06-95FA-4182-A069-1FA626C7A0F2}"/>
          </ac:spMkLst>
        </pc:spChg>
        <pc:spChg chg="add del">
          <ac:chgData name="Utkarsh Srivastava" userId="S::sanal.mishra_cs18@gla.ac.in::f369c7ab-4e9f-4d60-b91b-dbb0b89a9887" providerId="AD" clId="Web-{AC6C6A90-5C04-D1C8-B626-255C865301C5}" dt="2021-04-13T14:31:17.648" v="618"/>
          <ac:spMkLst>
            <pc:docMk/>
            <pc:sldMk cId="790185255" sldId="277"/>
            <ac:spMk id="10" creationId="{18EB1A4A-D79A-42CF-8F0E-83C097672B01}"/>
          </ac:spMkLst>
        </pc:spChg>
        <pc:spChg chg="add">
          <ac:chgData name="Utkarsh Srivastava" userId="S::sanal.mishra_cs18@gla.ac.in::f369c7ab-4e9f-4d60-b91b-dbb0b89a9887" providerId="AD" clId="Web-{AC6C6A90-5C04-D1C8-B626-255C865301C5}" dt="2021-04-13T14:31:17.648" v="618"/>
          <ac:spMkLst>
            <pc:docMk/>
            <pc:sldMk cId="790185255" sldId="277"/>
            <ac:spMk id="12" creationId="{04C21BAE-6866-4C7A-A7EC-C1B2E572D5BE}"/>
          </ac:spMkLst>
        </pc:spChg>
        <pc:spChg chg="add">
          <ac:chgData name="Utkarsh Srivastava" userId="S::sanal.mishra_cs18@gla.ac.in::f369c7ab-4e9f-4d60-b91b-dbb0b89a9887" providerId="AD" clId="Web-{AC6C6A90-5C04-D1C8-B626-255C865301C5}" dt="2021-04-13T14:31:17.648" v="618"/>
          <ac:spMkLst>
            <pc:docMk/>
            <pc:sldMk cId="790185255" sldId="277"/>
            <ac:spMk id="13" creationId="{7E7D0C94-08B4-48AE-8813-CC4D60294F42}"/>
          </ac:spMkLst>
        </pc:spChg>
        <pc:spChg chg="add del">
          <ac:chgData name="Utkarsh Srivastava" userId="S::sanal.mishra_cs18@gla.ac.in::f369c7ab-4e9f-4d60-b91b-dbb0b89a9887" providerId="AD" clId="Web-{AC6C6A90-5C04-D1C8-B626-255C865301C5}" dt="2021-04-13T14:31:17.617" v="617"/>
          <ac:spMkLst>
            <pc:docMk/>
            <pc:sldMk cId="790185255" sldId="277"/>
            <ac:spMk id="15" creationId="{23E547B5-89CF-4EC0-96DE-25771AED0799}"/>
          </ac:spMkLst>
        </pc:spChg>
        <pc:spChg chg="add del">
          <ac:chgData name="Utkarsh Srivastava" userId="S::sanal.mishra_cs18@gla.ac.in::f369c7ab-4e9f-4d60-b91b-dbb0b89a9887" providerId="AD" clId="Web-{AC6C6A90-5C04-D1C8-B626-255C865301C5}" dt="2021-04-13T14:31:17.617" v="617"/>
          <ac:spMkLst>
            <pc:docMk/>
            <pc:sldMk cId="790185255" sldId="277"/>
            <ac:spMk id="17" creationId="{B3437C99-FC8E-4311-B48A-F0C4C329B154}"/>
          </ac:spMkLst>
        </pc:spChg>
        <pc:spChg chg="add">
          <ac:chgData name="Utkarsh Srivastava" userId="S::sanal.mishra_cs18@gla.ac.in::f369c7ab-4e9f-4d60-b91b-dbb0b89a9887" providerId="AD" clId="Web-{AC6C6A90-5C04-D1C8-B626-255C865301C5}" dt="2021-04-13T14:31:17.648" v="618"/>
          <ac:spMkLst>
            <pc:docMk/>
            <pc:sldMk cId="790185255" sldId="277"/>
            <ac:spMk id="19" creationId="{F0C518C2-0AA4-470C-87B9-9CBF428FBA25}"/>
          </ac:spMkLst>
        </pc:spChg>
        <pc:picChg chg="add mod ord">
          <ac:chgData name="Utkarsh Srivastava" userId="S::sanal.mishra_cs18@gla.ac.in::f369c7ab-4e9f-4d60-b91b-dbb0b89a9887" providerId="AD" clId="Web-{AC6C6A90-5C04-D1C8-B626-255C865301C5}" dt="2021-04-13T14:31:17.648" v="618"/>
          <ac:picMkLst>
            <pc:docMk/>
            <pc:sldMk cId="790185255" sldId="277"/>
            <ac:picMk id="4" creationId="{1D205065-0172-4338-809E-4EAD543E3D08}"/>
          </ac:picMkLst>
        </pc:picChg>
      </pc:sldChg>
      <pc:sldChg chg="addSp delSp modSp new mod setBg">
        <pc:chgData name="Utkarsh Srivastava" userId="S::sanal.mishra_cs18@gla.ac.in::f369c7ab-4e9f-4d60-b91b-dbb0b89a9887" providerId="AD" clId="Web-{AC6C6A90-5C04-D1C8-B626-255C865301C5}" dt="2021-04-13T14:34:36.388" v="654"/>
        <pc:sldMkLst>
          <pc:docMk/>
          <pc:sldMk cId="4192763930" sldId="278"/>
        </pc:sldMkLst>
        <pc:spChg chg="mod">
          <ac:chgData name="Utkarsh Srivastava" userId="S::sanal.mishra_cs18@gla.ac.in::f369c7ab-4e9f-4d60-b91b-dbb0b89a9887" providerId="AD" clId="Web-{AC6C6A90-5C04-D1C8-B626-255C865301C5}" dt="2021-04-13T14:33:48.965" v="638"/>
          <ac:spMkLst>
            <pc:docMk/>
            <pc:sldMk cId="4192763930" sldId="278"/>
            <ac:spMk id="2" creationId="{DE14631D-7405-4B4D-BC9E-93D1C2BF96BC}"/>
          </ac:spMkLst>
        </pc:spChg>
        <pc:spChg chg="mod ord">
          <ac:chgData name="Utkarsh Srivastava" userId="S::sanal.mishra_cs18@gla.ac.in::f369c7ab-4e9f-4d60-b91b-dbb0b89a9887" providerId="AD" clId="Web-{AC6C6A90-5C04-D1C8-B626-255C865301C5}" dt="2021-04-13T14:34:36.388" v="654"/>
          <ac:spMkLst>
            <pc:docMk/>
            <pc:sldMk cId="4192763930" sldId="278"/>
            <ac:spMk id="3" creationId="{95895DA8-5C59-43EE-9BF3-61B5A6E00614}"/>
          </ac:spMkLst>
        </pc:spChg>
        <pc:spChg chg="add del">
          <ac:chgData name="Utkarsh Srivastava" userId="S::sanal.mishra_cs18@gla.ac.in::f369c7ab-4e9f-4d60-b91b-dbb0b89a9887" providerId="AD" clId="Web-{AC6C6A90-5C04-D1C8-B626-255C865301C5}" dt="2021-04-13T14:33:48.965" v="638"/>
          <ac:spMkLst>
            <pc:docMk/>
            <pc:sldMk cId="4192763930" sldId="278"/>
            <ac:spMk id="6" creationId="{1841F680-B18F-481A-8D6E-9FD77379E8BF}"/>
          </ac:spMkLst>
        </pc:spChg>
        <pc:spChg chg="add del">
          <ac:chgData name="Utkarsh Srivastava" userId="S::sanal.mishra_cs18@gla.ac.in::f369c7ab-4e9f-4d60-b91b-dbb0b89a9887" providerId="AD" clId="Web-{AC6C6A90-5C04-D1C8-B626-255C865301C5}" dt="2021-04-13T14:33:48.965" v="638"/>
          <ac:spMkLst>
            <pc:docMk/>
            <pc:sldMk cId="4192763930" sldId="278"/>
            <ac:spMk id="7" creationId="{F74CA6A1-199E-4E0D-BF66-A552C7E598EA}"/>
          </ac:spMkLst>
        </pc:spChg>
        <pc:spChg chg="add del">
          <ac:chgData name="Utkarsh Srivastava" userId="S::sanal.mishra_cs18@gla.ac.in::f369c7ab-4e9f-4d60-b91b-dbb0b89a9887" providerId="AD" clId="Web-{AC6C6A90-5C04-D1C8-B626-255C865301C5}" dt="2021-04-13T14:33:48.965" v="638"/>
          <ac:spMkLst>
            <pc:docMk/>
            <pc:sldMk cId="4192763930" sldId="278"/>
            <ac:spMk id="8" creationId="{CF93DC6C-1BFD-4414-BF23-471C8831CA04}"/>
          </ac:spMkLst>
        </pc:spChg>
        <pc:spChg chg="add del">
          <ac:chgData name="Utkarsh Srivastava" userId="S::sanal.mishra_cs18@gla.ac.in::f369c7ab-4e9f-4d60-b91b-dbb0b89a9887" providerId="AD" clId="Web-{AC6C6A90-5C04-D1C8-B626-255C865301C5}" dt="2021-04-13T14:32:50.495" v="630"/>
          <ac:spMkLst>
            <pc:docMk/>
            <pc:sldMk cId="4192763930" sldId="278"/>
            <ac:spMk id="9" creationId="{04C21BAE-6866-4C7A-A7EC-C1B2E572D5BE}"/>
          </ac:spMkLst>
        </pc:spChg>
        <pc:spChg chg="add del">
          <ac:chgData name="Utkarsh Srivastava" userId="S::sanal.mishra_cs18@gla.ac.in::f369c7ab-4e9f-4d60-b91b-dbb0b89a9887" providerId="AD" clId="Web-{AC6C6A90-5C04-D1C8-B626-255C865301C5}" dt="2021-04-13T14:32:50.495" v="630"/>
          <ac:spMkLst>
            <pc:docMk/>
            <pc:sldMk cId="4192763930" sldId="278"/>
            <ac:spMk id="11" creationId="{7E7D0C94-08B4-48AE-8813-CC4D60294F42}"/>
          </ac:spMkLst>
        </pc:spChg>
        <pc:spChg chg="add del">
          <ac:chgData name="Utkarsh Srivastava" userId="S::sanal.mishra_cs18@gla.ac.in::f369c7ab-4e9f-4d60-b91b-dbb0b89a9887" providerId="AD" clId="Web-{AC6C6A90-5C04-D1C8-B626-255C865301C5}" dt="2021-04-13T14:32:50.495" v="630"/>
          <ac:spMkLst>
            <pc:docMk/>
            <pc:sldMk cId="4192763930" sldId="278"/>
            <ac:spMk id="13" creationId="{F0C518C2-0AA4-470C-87B9-9CBF428FBA25}"/>
          </ac:spMkLst>
        </pc:spChg>
        <pc:spChg chg="add del">
          <ac:chgData name="Utkarsh Srivastava" userId="S::sanal.mishra_cs18@gla.ac.in::f369c7ab-4e9f-4d60-b91b-dbb0b89a9887" providerId="AD" clId="Web-{AC6C6A90-5C04-D1C8-B626-255C865301C5}" dt="2021-04-13T14:33:48.965" v="638"/>
          <ac:spMkLst>
            <pc:docMk/>
            <pc:sldMk cId="4192763930" sldId="278"/>
            <ac:spMk id="15" creationId="{96B5873C-FCDB-4D1E-80D6-01CF18832335}"/>
          </ac:spMkLst>
        </pc:spChg>
        <pc:spChg chg="add del">
          <ac:chgData name="Utkarsh Srivastava" userId="S::sanal.mishra_cs18@gla.ac.in::f369c7ab-4e9f-4d60-b91b-dbb0b89a9887" providerId="AD" clId="Web-{AC6C6A90-5C04-D1C8-B626-255C865301C5}" dt="2021-04-13T14:34:36.388" v="654"/>
          <ac:spMkLst>
            <pc:docMk/>
            <pc:sldMk cId="4192763930" sldId="278"/>
            <ac:spMk id="20" creationId="{637B2035-1FCB-439A-B421-095E136C7E07}"/>
          </ac:spMkLst>
        </pc:spChg>
        <pc:spChg chg="add del">
          <ac:chgData name="Utkarsh Srivastava" userId="S::sanal.mishra_cs18@gla.ac.in::f369c7ab-4e9f-4d60-b91b-dbb0b89a9887" providerId="AD" clId="Web-{AC6C6A90-5C04-D1C8-B626-255C865301C5}" dt="2021-04-13T14:34:36.388" v="654"/>
          <ac:spMkLst>
            <pc:docMk/>
            <pc:sldMk cId="4192763930" sldId="278"/>
            <ac:spMk id="22" creationId="{81CE2CF7-D5AA-4464-AC91-9ED1EA5D6389}"/>
          </ac:spMkLst>
        </pc:spChg>
        <pc:spChg chg="add">
          <ac:chgData name="Utkarsh Srivastava" userId="S::sanal.mishra_cs18@gla.ac.in::f369c7ab-4e9f-4d60-b91b-dbb0b89a9887" providerId="AD" clId="Web-{AC6C6A90-5C04-D1C8-B626-255C865301C5}" dt="2021-04-13T14:34:36.388" v="654"/>
          <ac:spMkLst>
            <pc:docMk/>
            <pc:sldMk cId="4192763930" sldId="278"/>
            <ac:spMk id="27" creationId="{637B2035-1FCB-439A-B421-095E136C7E07}"/>
          </ac:spMkLst>
        </pc:spChg>
        <pc:spChg chg="add">
          <ac:chgData name="Utkarsh Srivastava" userId="S::sanal.mishra_cs18@gla.ac.in::f369c7ab-4e9f-4d60-b91b-dbb0b89a9887" providerId="AD" clId="Web-{AC6C6A90-5C04-D1C8-B626-255C865301C5}" dt="2021-04-13T14:34:36.388" v="654"/>
          <ac:spMkLst>
            <pc:docMk/>
            <pc:sldMk cId="4192763930" sldId="278"/>
            <ac:spMk id="29" creationId="{81CE2CF7-D5AA-4464-AC91-9ED1EA5D6389}"/>
          </ac:spMkLst>
        </pc:spChg>
        <pc:picChg chg="add mod ord">
          <ac:chgData name="Utkarsh Srivastava" userId="S::sanal.mishra_cs18@gla.ac.in::f369c7ab-4e9f-4d60-b91b-dbb0b89a9887" providerId="AD" clId="Web-{AC6C6A90-5C04-D1C8-B626-255C865301C5}" dt="2021-04-13T14:33:48.965" v="638"/>
          <ac:picMkLst>
            <pc:docMk/>
            <pc:sldMk cId="4192763930" sldId="278"/>
            <ac:picMk id="4" creationId="{42159C05-1770-4B7A-B415-7464CE651F70}"/>
          </ac:picMkLst>
        </pc:picChg>
        <pc:picChg chg="add del mod">
          <ac:chgData name="Utkarsh Srivastava" userId="S::sanal.mishra_cs18@gla.ac.in::f369c7ab-4e9f-4d60-b91b-dbb0b89a9887" providerId="AD" clId="Web-{AC6C6A90-5C04-D1C8-B626-255C865301C5}" dt="2021-04-13T14:33:30.777" v="636"/>
          <ac:picMkLst>
            <pc:docMk/>
            <pc:sldMk cId="4192763930" sldId="278"/>
            <ac:picMk id="5" creationId="{75F08068-14DA-4711-80F7-343389E2F734}"/>
          </ac:picMkLst>
        </pc:picChg>
      </pc:sldChg>
      <pc:sldMasterChg chg="del delSldLayout">
        <pc:chgData name="Utkarsh Srivastava" userId="S::sanal.mishra_cs18@gla.ac.in::f369c7ab-4e9f-4d60-b91b-dbb0b89a9887" providerId="AD" clId="Web-{AC6C6A90-5C04-D1C8-B626-255C865301C5}" dt="2021-04-13T11:55:29.927" v="35"/>
        <pc:sldMasterMkLst>
          <pc:docMk/>
          <pc:sldMasterMk cId="2460954070" sldId="2147483660"/>
        </pc:sldMasterMkLst>
        <pc:sldLayoutChg chg="del">
          <pc:chgData name="Utkarsh Srivastava" userId="S::sanal.mishra_cs18@gla.ac.in::f369c7ab-4e9f-4d60-b91b-dbb0b89a9887" providerId="AD" clId="Web-{AC6C6A90-5C04-D1C8-B626-255C865301C5}" dt="2021-04-13T11:55:29.927" v="35"/>
          <pc:sldLayoutMkLst>
            <pc:docMk/>
            <pc:sldMasterMk cId="2460954070" sldId="2147483660"/>
            <pc:sldLayoutMk cId="2385387890" sldId="2147483661"/>
          </pc:sldLayoutMkLst>
        </pc:sldLayoutChg>
        <pc:sldLayoutChg chg="del">
          <pc:chgData name="Utkarsh Srivastava" userId="S::sanal.mishra_cs18@gla.ac.in::f369c7ab-4e9f-4d60-b91b-dbb0b89a9887" providerId="AD" clId="Web-{AC6C6A90-5C04-D1C8-B626-255C865301C5}" dt="2021-04-13T11:55:29.927" v="35"/>
          <pc:sldLayoutMkLst>
            <pc:docMk/>
            <pc:sldMasterMk cId="2460954070" sldId="2147483660"/>
            <pc:sldLayoutMk cId="949138452" sldId="2147483662"/>
          </pc:sldLayoutMkLst>
        </pc:sldLayoutChg>
        <pc:sldLayoutChg chg="del">
          <pc:chgData name="Utkarsh Srivastava" userId="S::sanal.mishra_cs18@gla.ac.in::f369c7ab-4e9f-4d60-b91b-dbb0b89a9887" providerId="AD" clId="Web-{AC6C6A90-5C04-D1C8-B626-255C865301C5}" dt="2021-04-13T11:55:29.927" v="35"/>
          <pc:sldLayoutMkLst>
            <pc:docMk/>
            <pc:sldMasterMk cId="2460954070" sldId="2147483660"/>
            <pc:sldLayoutMk cId="2591524520" sldId="2147483663"/>
          </pc:sldLayoutMkLst>
        </pc:sldLayoutChg>
        <pc:sldLayoutChg chg="del">
          <pc:chgData name="Utkarsh Srivastava" userId="S::sanal.mishra_cs18@gla.ac.in::f369c7ab-4e9f-4d60-b91b-dbb0b89a9887" providerId="AD" clId="Web-{AC6C6A90-5C04-D1C8-B626-255C865301C5}" dt="2021-04-13T11:55:29.927" v="35"/>
          <pc:sldLayoutMkLst>
            <pc:docMk/>
            <pc:sldMasterMk cId="2460954070" sldId="2147483660"/>
            <pc:sldLayoutMk cId="1203092039" sldId="2147483664"/>
          </pc:sldLayoutMkLst>
        </pc:sldLayoutChg>
        <pc:sldLayoutChg chg="del">
          <pc:chgData name="Utkarsh Srivastava" userId="S::sanal.mishra_cs18@gla.ac.in::f369c7ab-4e9f-4d60-b91b-dbb0b89a9887" providerId="AD" clId="Web-{AC6C6A90-5C04-D1C8-B626-255C865301C5}" dt="2021-04-13T11:55:29.927" v="35"/>
          <pc:sldLayoutMkLst>
            <pc:docMk/>
            <pc:sldMasterMk cId="2460954070" sldId="2147483660"/>
            <pc:sldLayoutMk cId="3733172339" sldId="2147483665"/>
          </pc:sldLayoutMkLst>
        </pc:sldLayoutChg>
        <pc:sldLayoutChg chg="del">
          <pc:chgData name="Utkarsh Srivastava" userId="S::sanal.mishra_cs18@gla.ac.in::f369c7ab-4e9f-4d60-b91b-dbb0b89a9887" providerId="AD" clId="Web-{AC6C6A90-5C04-D1C8-B626-255C865301C5}" dt="2021-04-13T11:55:29.927" v="35"/>
          <pc:sldLayoutMkLst>
            <pc:docMk/>
            <pc:sldMasterMk cId="2460954070" sldId="2147483660"/>
            <pc:sldLayoutMk cId="3210312558" sldId="2147483666"/>
          </pc:sldLayoutMkLst>
        </pc:sldLayoutChg>
        <pc:sldLayoutChg chg="del">
          <pc:chgData name="Utkarsh Srivastava" userId="S::sanal.mishra_cs18@gla.ac.in::f369c7ab-4e9f-4d60-b91b-dbb0b89a9887" providerId="AD" clId="Web-{AC6C6A90-5C04-D1C8-B626-255C865301C5}" dt="2021-04-13T11:55:29.927" v="35"/>
          <pc:sldLayoutMkLst>
            <pc:docMk/>
            <pc:sldMasterMk cId="2460954070" sldId="2147483660"/>
            <pc:sldLayoutMk cId="3146388984" sldId="2147483667"/>
          </pc:sldLayoutMkLst>
        </pc:sldLayoutChg>
        <pc:sldLayoutChg chg="del">
          <pc:chgData name="Utkarsh Srivastava" userId="S::sanal.mishra_cs18@gla.ac.in::f369c7ab-4e9f-4d60-b91b-dbb0b89a9887" providerId="AD" clId="Web-{AC6C6A90-5C04-D1C8-B626-255C865301C5}" dt="2021-04-13T11:55:29.927" v="35"/>
          <pc:sldLayoutMkLst>
            <pc:docMk/>
            <pc:sldMasterMk cId="2460954070" sldId="2147483660"/>
            <pc:sldLayoutMk cId="3171841454" sldId="2147483668"/>
          </pc:sldLayoutMkLst>
        </pc:sldLayoutChg>
        <pc:sldLayoutChg chg="del">
          <pc:chgData name="Utkarsh Srivastava" userId="S::sanal.mishra_cs18@gla.ac.in::f369c7ab-4e9f-4d60-b91b-dbb0b89a9887" providerId="AD" clId="Web-{AC6C6A90-5C04-D1C8-B626-255C865301C5}" dt="2021-04-13T11:55:29.927" v="35"/>
          <pc:sldLayoutMkLst>
            <pc:docMk/>
            <pc:sldMasterMk cId="2460954070" sldId="2147483660"/>
            <pc:sldLayoutMk cId="1718958274" sldId="2147483669"/>
          </pc:sldLayoutMkLst>
        </pc:sldLayoutChg>
        <pc:sldLayoutChg chg="del">
          <pc:chgData name="Utkarsh Srivastava" userId="S::sanal.mishra_cs18@gla.ac.in::f369c7ab-4e9f-4d60-b91b-dbb0b89a9887" providerId="AD" clId="Web-{AC6C6A90-5C04-D1C8-B626-255C865301C5}" dt="2021-04-13T11:55:29.927" v="35"/>
          <pc:sldLayoutMkLst>
            <pc:docMk/>
            <pc:sldMasterMk cId="2460954070" sldId="2147483660"/>
            <pc:sldLayoutMk cId="2202905451" sldId="2147483670"/>
          </pc:sldLayoutMkLst>
        </pc:sldLayoutChg>
        <pc:sldLayoutChg chg="del">
          <pc:chgData name="Utkarsh Srivastava" userId="S::sanal.mishra_cs18@gla.ac.in::f369c7ab-4e9f-4d60-b91b-dbb0b89a9887" providerId="AD" clId="Web-{AC6C6A90-5C04-D1C8-B626-255C865301C5}" dt="2021-04-13T11:55:29.927" v="35"/>
          <pc:sldLayoutMkLst>
            <pc:docMk/>
            <pc:sldMasterMk cId="2460954070" sldId="2147483660"/>
            <pc:sldLayoutMk cId="3479445657" sldId="2147483671"/>
          </pc:sldLayoutMkLst>
        </pc:sldLayoutChg>
      </pc:sldMasterChg>
      <pc:sldMasterChg chg="add addSldLayout">
        <pc:chgData name="Utkarsh Srivastava" userId="S::sanal.mishra_cs18@gla.ac.in::f369c7ab-4e9f-4d60-b91b-dbb0b89a9887" providerId="AD" clId="Web-{AC6C6A90-5C04-D1C8-B626-255C865301C5}" dt="2021-04-13T11:55:29.927" v="35"/>
        <pc:sldMasterMkLst>
          <pc:docMk/>
          <pc:sldMasterMk cId="2777003724" sldId="2147483685"/>
        </pc:sldMasterMkLst>
        <pc:sldLayoutChg chg="add">
          <pc:chgData name="Utkarsh Srivastava" userId="S::sanal.mishra_cs18@gla.ac.in::f369c7ab-4e9f-4d60-b91b-dbb0b89a9887" providerId="AD" clId="Web-{AC6C6A90-5C04-D1C8-B626-255C865301C5}" dt="2021-04-13T11:55:29.927" v="35"/>
          <pc:sldLayoutMkLst>
            <pc:docMk/>
            <pc:sldMasterMk cId="2777003724" sldId="2147483685"/>
            <pc:sldLayoutMk cId="3238842730" sldId="2147483674"/>
          </pc:sldLayoutMkLst>
        </pc:sldLayoutChg>
        <pc:sldLayoutChg chg="add">
          <pc:chgData name="Utkarsh Srivastava" userId="S::sanal.mishra_cs18@gla.ac.in::f369c7ab-4e9f-4d60-b91b-dbb0b89a9887" providerId="AD" clId="Web-{AC6C6A90-5C04-D1C8-B626-255C865301C5}" dt="2021-04-13T11:55:29.927" v="35"/>
          <pc:sldLayoutMkLst>
            <pc:docMk/>
            <pc:sldMasterMk cId="2777003724" sldId="2147483685"/>
            <pc:sldLayoutMk cId="149062316" sldId="2147483675"/>
          </pc:sldLayoutMkLst>
        </pc:sldLayoutChg>
        <pc:sldLayoutChg chg="add">
          <pc:chgData name="Utkarsh Srivastava" userId="S::sanal.mishra_cs18@gla.ac.in::f369c7ab-4e9f-4d60-b91b-dbb0b89a9887" providerId="AD" clId="Web-{AC6C6A90-5C04-D1C8-B626-255C865301C5}" dt="2021-04-13T11:55:29.927" v="35"/>
          <pc:sldLayoutMkLst>
            <pc:docMk/>
            <pc:sldMasterMk cId="2777003724" sldId="2147483685"/>
            <pc:sldLayoutMk cId="3515126054" sldId="2147483676"/>
          </pc:sldLayoutMkLst>
        </pc:sldLayoutChg>
        <pc:sldLayoutChg chg="add">
          <pc:chgData name="Utkarsh Srivastava" userId="S::sanal.mishra_cs18@gla.ac.in::f369c7ab-4e9f-4d60-b91b-dbb0b89a9887" providerId="AD" clId="Web-{AC6C6A90-5C04-D1C8-B626-255C865301C5}" dt="2021-04-13T11:55:29.927" v="35"/>
          <pc:sldLayoutMkLst>
            <pc:docMk/>
            <pc:sldMasterMk cId="2777003724" sldId="2147483685"/>
            <pc:sldLayoutMk cId="2002737335" sldId="2147483677"/>
          </pc:sldLayoutMkLst>
        </pc:sldLayoutChg>
        <pc:sldLayoutChg chg="add">
          <pc:chgData name="Utkarsh Srivastava" userId="S::sanal.mishra_cs18@gla.ac.in::f369c7ab-4e9f-4d60-b91b-dbb0b89a9887" providerId="AD" clId="Web-{AC6C6A90-5C04-D1C8-B626-255C865301C5}" dt="2021-04-13T11:55:29.927" v="35"/>
          <pc:sldLayoutMkLst>
            <pc:docMk/>
            <pc:sldMasterMk cId="2777003724" sldId="2147483685"/>
            <pc:sldLayoutMk cId="2765854242" sldId="2147483678"/>
          </pc:sldLayoutMkLst>
        </pc:sldLayoutChg>
        <pc:sldLayoutChg chg="add">
          <pc:chgData name="Utkarsh Srivastava" userId="S::sanal.mishra_cs18@gla.ac.in::f369c7ab-4e9f-4d60-b91b-dbb0b89a9887" providerId="AD" clId="Web-{AC6C6A90-5C04-D1C8-B626-255C865301C5}" dt="2021-04-13T11:55:29.927" v="35"/>
          <pc:sldLayoutMkLst>
            <pc:docMk/>
            <pc:sldMasterMk cId="2777003724" sldId="2147483685"/>
            <pc:sldLayoutMk cId="1106863975" sldId="2147483679"/>
          </pc:sldLayoutMkLst>
        </pc:sldLayoutChg>
        <pc:sldLayoutChg chg="add">
          <pc:chgData name="Utkarsh Srivastava" userId="S::sanal.mishra_cs18@gla.ac.in::f369c7ab-4e9f-4d60-b91b-dbb0b89a9887" providerId="AD" clId="Web-{AC6C6A90-5C04-D1C8-B626-255C865301C5}" dt="2021-04-13T11:55:29.927" v="35"/>
          <pc:sldLayoutMkLst>
            <pc:docMk/>
            <pc:sldMasterMk cId="2777003724" sldId="2147483685"/>
            <pc:sldLayoutMk cId="691331137" sldId="2147483680"/>
          </pc:sldLayoutMkLst>
        </pc:sldLayoutChg>
        <pc:sldLayoutChg chg="add">
          <pc:chgData name="Utkarsh Srivastava" userId="S::sanal.mishra_cs18@gla.ac.in::f369c7ab-4e9f-4d60-b91b-dbb0b89a9887" providerId="AD" clId="Web-{AC6C6A90-5C04-D1C8-B626-255C865301C5}" dt="2021-04-13T11:55:29.927" v="35"/>
          <pc:sldLayoutMkLst>
            <pc:docMk/>
            <pc:sldMasterMk cId="2777003724" sldId="2147483685"/>
            <pc:sldLayoutMk cId="4197908808" sldId="2147483681"/>
          </pc:sldLayoutMkLst>
        </pc:sldLayoutChg>
        <pc:sldLayoutChg chg="add">
          <pc:chgData name="Utkarsh Srivastava" userId="S::sanal.mishra_cs18@gla.ac.in::f369c7ab-4e9f-4d60-b91b-dbb0b89a9887" providerId="AD" clId="Web-{AC6C6A90-5C04-D1C8-B626-255C865301C5}" dt="2021-04-13T11:55:29.927" v="35"/>
          <pc:sldLayoutMkLst>
            <pc:docMk/>
            <pc:sldMasterMk cId="2777003724" sldId="2147483685"/>
            <pc:sldLayoutMk cId="3887921266" sldId="2147483682"/>
          </pc:sldLayoutMkLst>
        </pc:sldLayoutChg>
        <pc:sldLayoutChg chg="add">
          <pc:chgData name="Utkarsh Srivastava" userId="S::sanal.mishra_cs18@gla.ac.in::f369c7ab-4e9f-4d60-b91b-dbb0b89a9887" providerId="AD" clId="Web-{AC6C6A90-5C04-D1C8-B626-255C865301C5}" dt="2021-04-13T11:55:29.927" v="35"/>
          <pc:sldLayoutMkLst>
            <pc:docMk/>
            <pc:sldMasterMk cId="2777003724" sldId="2147483685"/>
            <pc:sldLayoutMk cId="121012350" sldId="2147483683"/>
          </pc:sldLayoutMkLst>
        </pc:sldLayoutChg>
        <pc:sldLayoutChg chg="add">
          <pc:chgData name="Utkarsh Srivastava" userId="S::sanal.mishra_cs18@gla.ac.in::f369c7ab-4e9f-4d60-b91b-dbb0b89a9887" providerId="AD" clId="Web-{AC6C6A90-5C04-D1C8-B626-255C865301C5}" dt="2021-04-13T11:55:29.927" v="35"/>
          <pc:sldLayoutMkLst>
            <pc:docMk/>
            <pc:sldMasterMk cId="2777003724" sldId="2147483685"/>
            <pc:sldLayoutMk cId="1104972927" sldId="2147483684"/>
          </pc:sldLayoutMkLst>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3T14:20:02.274"/>
    </inkml:context>
    <inkml:brush xml:id="br0">
      <inkml:brushProperty name="width" value="0.05" units="cm"/>
      <inkml:brushProperty name="height" value="0.05" units="cm"/>
    </inkml:brush>
  </inkml:definitions>
  <inkml:trace contextRef="#ctx0" brushRef="#br0">1 0 32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3T14:28:47.658"/>
    </inkml:context>
    <inkml:brush xml:id="br0">
      <inkml:brushProperty name="width" value="0.05" units="cm"/>
      <inkml:brushProperty name="height" value="0.05" units="cm"/>
    </inkml:brush>
  </inkml:definitions>
  <inkml:trace contextRef="#ctx0" brushRef="#br0">1 0 32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3T12:45:36.558"/>
    </inkml:context>
    <inkml:brush xml:id="br0">
      <inkml:brushProperty name="width" value="0.05" units="cm"/>
      <inkml:brushProperty name="height" value="0.05" units="cm"/>
    </inkml:brush>
  </inkml:definitions>
  <inkml:trace contextRef="#ctx0" brushRef="#br0">1 0 32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3T12:50:24.923"/>
    </inkml:context>
    <inkml:brush xml:id="br0">
      <inkml:brushProperty name="width" value="0.05" units="cm"/>
      <inkml:brushProperty name="height" value="0.05" units="cm"/>
    </inkml:brush>
  </inkml:definitions>
  <inkml:trace contextRef="#ctx0" brushRef="#br0">1 0 32</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91F9259A-1FE3-4FF9-8A07-BDD8177164ED}" type="datetime4">
              <a:rPr lang="en-US" smtClean="0"/>
              <a:t>April 13, 2021</a:t>
            </a:fld>
            <a:endParaRPr lang="en-US"/>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238842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F0171A2-02C1-4543-8B6B-FCF7E69712DF}"/>
              </a:ext>
            </a:extLst>
          </p:cNvPr>
          <p:cNvSpPr>
            <a:spLocks noGrp="1"/>
          </p:cNvSpPr>
          <p:nvPr>
            <p:ph type="body" orient="vert" idx="1"/>
          </p:nvPr>
        </p:nvSpPr>
        <p:spPr>
          <a:xfrm>
            <a:off x="1050879" y="1825625"/>
            <a:ext cx="9810604" cy="451669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F95027C-A386-44E4-AFE1-33AFFDA3AD8F}"/>
              </a:ext>
            </a:extLst>
          </p:cNvPr>
          <p:cNvSpPr>
            <a:spLocks noGrp="1"/>
          </p:cNvSpPr>
          <p:nvPr>
            <p:ph type="dt" sz="half" idx="10"/>
          </p:nvPr>
        </p:nvSpPr>
        <p:spPr/>
        <p:txBody>
          <a:bodyPr/>
          <a:lstStyle/>
          <a:p>
            <a:fld id="{E5CC3C8F-D4A7-4EAD-92AD-82C91CB8BB85}" type="datetime4">
              <a:rPr lang="en-US" smtClean="0"/>
              <a:t>April 13, 2021</a:t>
            </a:fld>
            <a:endParaRPr lang="en-US"/>
          </a:p>
        </p:txBody>
      </p:sp>
      <p:sp>
        <p:nvSpPr>
          <p:cNvPr id="5" name="Footer Placeholder 4">
            <a:extLst>
              <a:ext uri="{FF2B5EF4-FFF2-40B4-BE49-F238E27FC236}">
                <a16:creationId xmlns:a16="http://schemas.microsoft.com/office/drawing/2014/main" id="{FB1BF710-0558-4457-825D-48713CAED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7F93D-5DC3-4C36-AEB0-79CDB15C316A}"/>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7" name="Title 6">
            <a:extLst>
              <a:ext uri="{FF2B5EF4-FFF2-40B4-BE49-F238E27FC236}">
                <a16:creationId xmlns:a16="http://schemas.microsoft.com/office/drawing/2014/main" id="{87CFC0C8-11FE-4003-B2D6-B7B8E27905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79212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B41C5-3638-439D-BA61-4DAA142226E8}"/>
              </a:ext>
            </a:extLst>
          </p:cNvPr>
          <p:cNvSpPr>
            <a:spLocks noGrp="1"/>
          </p:cNvSpPr>
          <p:nvPr>
            <p:ph type="title" orient="vert"/>
          </p:nvPr>
        </p:nvSpPr>
        <p:spPr>
          <a:xfrm>
            <a:off x="8724901" y="464025"/>
            <a:ext cx="2161540" cy="580029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99B91A0-A376-483C-926E-189F376E5520}"/>
              </a:ext>
            </a:extLst>
          </p:cNvPr>
          <p:cNvSpPr>
            <a:spLocks noGrp="1"/>
          </p:cNvSpPr>
          <p:nvPr>
            <p:ph type="body" orient="vert" idx="1"/>
          </p:nvPr>
        </p:nvSpPr>
        <p:spPr>
          <a:xfrm>
            <a:off x="838200" y="464023"/>
            <a:ext cx="7886700" cy="58002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A14134E-B7D5-4664-BB2E-6A98ED630A9F}"/>
              </a:ext>
            </a:extLst>
          </p:cNvPr>
          <p:cNvSpPr>
            <a:spLocks noGrp="1"/>
          </p:cNvSpPr>
          <p:nvPr>
            <p:ph type="dt" sz="half" idx="10"/>
          </p:nvPr>
        </p:nvSpPr>
        <p:spPr/>
        <p:txBody>
          <a:bodyPr/>
          <a:lstStyle/>
          <a:p>
            <a:fld id="{BC011D41-E33C-4BC7-8272-37E8417FD097}" type="datetime4">
              <a:rPr lang="en-US" smtClean="0"/>
              <a:t>April 13, 2021</a:t>
            </a:fld>
            <a:endParaRPr lang="en-US"/>
          </a:p>
        </p:txBody>
      </p:sp>
      <p:sp>
        <p:nvSpPr>
          <p:cNvPr id="5" name="Footer Placeholder 4">
            <a:extLst>
              <a:ext uri="{FF2B5EF4-FFF2-40B4-BE49-F238E27FC236}">
                <a16:creationId xmlns:a16="http://schemas.microsoft.com/office/drawing/2014/main" id="{92A54E2A-B1CE-4F2E-9D9A-D47E514D5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7C304-46A8-4179-87A2-B8CC10BAAFAE}"/>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21012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6A2DA5B-9862-4A23-8FEC-5C1ABC2EEF1B}"/>
              </a:ext>
            </a:extLst>
          </p:cNvPr>
          <p:cNvSpPr>
            <a:spLocks noGrp="1"/>
          </p:cNvSpPr>
          <p:nvPr>
            <p:ph type="dt" sz="half" idx="10"/>
          </p:nvPr>
        </p:nvSpPr>
        <p:spPr>
          <a:xfrm rot="5400000">
            <a:off x="10506456" y="5074920"/>
            <a:ext cx="2647667" cy="365125"/>
          </a:xfrm>
        </p:spPr>
        <p:txBody>
          <a:bodyPr/>
          <a:lstStyle/>
          <a:p>
            <a:fld id="{5D340FED-6E95-4177-A7EF-CD303B9E611D}" type="datetime4">
              <a:rPr lang="en-US" smtClean="0"/>
              <a:t>April 13, 2021</a:t>
            </a:fld>
            <a:endParaRPr lang="en-US"/>
          </a:p>
        </p:txBody>
      </p:sp>
      <p:sp>
        <p:nvSpPr>
          <p:cNvPr id="5" name="Footer Placeholder 4">
            <a:extLst>
              <a:ext uri="{FF2B5EF4-FFF2-40B4-BE49-F238E27FC236}">
                <a16:creationId xmlns:a16="http://schemas.microsoft.com/office/drawing/2014/main" id="{C63D9A4B-0DA7-46BB-9DCE-3F26075C44C6}"/>
              </a:ext>
            </a:extLst>
          </p:cNvPr>
          <p:cNvSpPr>
            <a:spLocks noGrp="1"/>
          </p:cNvSpPr>
          <p:nvPr>
            <p:ph type="ftr" sz="quarter" idx="11"/>
          </p:nvPr>
        </p:nvSpPr>
        <p:spPr>
          <a:xfrm rot="5400000">
            <a:off x="10451592" y="1408176"/>
            <a:ext cx="2770499" cy="365125"/>
          </a:xfrm>
        </p:spPr>
        <p:txBody>
          <a:bodyPr/>
          <a:lstStyle/>
          <a:p>
            <a:endParaRPr lang="en-US" dirty="0"/>
          </a:p>
        </p:txBody>
      </p:sp>
      <p:sp>
        <p:nvSpPr>
          <p:cNvPr id="6" name="Slide Number Placeholder 5">
            <a:extLst>
              <a:ext uri="{FF2B5EF4-FFF2-40B4-BE49-F238E27FC236}">
                <a16:creationId xmlns:a16="http://schemas.microsoft.com/office/drawing/2014/main" id="{EE6A7C47-81AC-431C-A7C3-2BC71AD14417}"/>
              </a:ext>
            </a:extLst>
          </p:cNvPr>
          <p:cNvSpPr>
            <a:spLocks noGrp="1"/>
          </p:cNvSpPr>
          <p:nvPr>
            <p:ph type="sldNum" sz="quarter" idx="12"/>
          </p:nvPr>
        </p:nvSpPr>
        <p:spPr>
          <a:xfrm>
            <a:off x="11558016" y="3136392"/>
            <a:ext cx="545911" cy="580029"/>
          </a:xfrm>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49062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2E47-4DC7-46C4-9407-FA4CF7E0AAE3}"/>
              </a:ext>
            </a:extLst>
          </p:cNvPr>
          <p:cNvSpPr>
            <a:spLocks noGrp="1"/>
          </p:cNvSpPr>
          <p:nvPr>
            <p:ph type="title"/>
          </p:nvPr>
        </p:nvSpPr>
        <p:spPr>
          <a:xfrm>
            <a:off x="1052513" y="1709738"/>
            <a:ext cx="9087774" cy="3438524"/>
          </a:xfrm>
        </p:spPr>
        <p:txBody>
          <a:bodyPr anchor="b">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BF7B502-122E-4177-A408-FC436A254215}"/>
              </a:ext>
            </a:extLst>
          </p:cNvPr>
          <p:cNvSpPr>
            <a:spLocks noGrp="1"/>
          </p:cNvSpPr>
          <p:nvPr>
            <p:ph type="body" idx="1"/>
          </p:nvPr>
        </p:nvSpPr>
        <p:spPr>
          <a:xfrm>
            <a:off x="1052513" y="5148262"/>
            <a:ext cx="8844522" cy="113823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29696-2AEF-4765-B33E-7DA328E464FF}"/>
              </a:ext>
            </a:extLst>
          </p:cNvPr>
          <p:cNvSpPr>
            <a:spLocks noGrp="1"/>
          </p:cNvSpPr>
          <p:nvPr>
            <p:ph type="dt" sz="half" idx="10"/>
          </p:nvPr>
        </p:nvSpPr>
        <p:spPr/>
        <p:txBody>
          <a:bodyPr/>
          <a:lstStyle/>
          <a:p>
            <a:fld id="{477962CB-39AD-45A9-800F-54DAB53D6021}" type="datetime4">
              <a:rPr lang="en-US" smtClean="0"/>
              <a:t>April 13, 2021</a:t>
            </a:fld>
            <a:endParaRPr lang="en-US"/>
          </a:p>
        </p:txBody>
      </p:sp>
      <p:sp>
        <p:nvSpPr>
          <p:cNvPr id="5" name="Footer Placeholder 4">
            <a:extLst>
              <a:ext uri="{FF2B5EF4-FFF2-40B4-BE49-F238E27FC236}">
                <a16:creationId xmlns:a16="http://schemas.microsoft.com/office/drawing/2014/main" id="{4729B2E4-2F1C-4FEE-AAB2-4FCC3EEFD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7D4B8-E107-480A-AA17-261CA49BBB5D}"/>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515126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fld id="{2DEDF93D-55AB-4606-B9D7-742F1FC51983}" type="datetime4">
              <a:rPr lang="en-US" smtClean="0"/>
              <a:t>April 13, 2021</a:t>
            </a:fld>
            <a:endParaRPr lang="en-US" dirty="0"/>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20027373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1BEC6ACF-080E-4B7C-B0C0-77E90C16E9F6}"/>
              </a:ext>
            </a:extLst>
          </p:cNvPr>
          <p:cNvSpPr>
            <a:spLocks noGrp="1"/>
          </p:cNvSpPr>
          <p:nvPr>
            <p:ph type="dt" sz="half" idx="10"/>
          </p:nvPr>
        </p:nvSpPr>
        <p:spPr/>
        <p:txBody>
          <a:bodyPr/>
          <a:lstStyle/>
          <a:p>
            <a:fld id="{DDF2841D-FB5C-47AB-B2FF-32E855C1EA71}" type="datetime4">
              <a:rPr lang="en-US" smtClean="0"/>
              <a:t>April 13, 2021</a:t>
            </a:fld>
            <a:endParaRPr lang="en-US"/>
          </a:p>
        </p:txBody>
      </p:sp>
      <p:sp>
        <p:nvSpPr>
          <p:cNvPr id="8" name="Footer Placeholder 7">
            <a:extLst>
              <a:ext uri="{FF2B5EF4-FFF2-40B4-BE49-F238E27FC236}">
                <a16:creationId xmlns:a16="http://schemas.microsoft.com/office/drawing/2014/main" id="{39A68C0B-BC90-4ADA-B6E6-2B30BFF9E7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CE559-C82B-4E27-965B-4AC3C66FC8F8}"/>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5854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DE7304-D393-47F0-ACCC-1F72EFCCE7CA}"/>
              </a:ext>
            </a:extLst>
          </p:cNvPr>
          <p:cNvSpPr>
            <a:spLocks noGrp="1"/>
          </p:cNvSpPr>
          <p:nvPr>
            <p:ph type="dt" sz="half" idx="10"/>
          </p:nvPr>
        </p:nvSpPr>
        <p:spPr/>
        <p:txBody>
          <a:bodyPr/>
          <a:lstStyle/>
          <a:p>
            <a:fld id="{118537E9-D174-424D-BEE8-AFC4CA5F9F97}" type="datetime4">
              <a:rPr lang="en-US" smtClean="0"/>
              <a:t>April 13, 2021</a:t>
            </a:fld>
            <a:endParaRPr lang="en-US"/>
          </a:p>
        </p:txBody>
      </p:sp>
      <p:sp>
        <p:nvSpPr>
          <p:cNvPr id="4" name="Footer Placeholder 3">
            <a:extLst>
              <a:ext uri="{FF2B5EF4-FFF2-40B4-BE49-F238E27FC236}">
                <a16:creationId xmlns:a16="http://schemas.microsoft.com/office/drawing/2014/main" id="{B68451FF-032D-4787-BA4B-5EB415494A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7511D-7256-4A08-BF62-3B3F821A6F02}"/>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6" name="Title 5">
            <a:extLst>
              <a:ext uri="{FF2B5EF4-FFF2-40B4-BE49-F238E27FC236}">
                <a16:creationId xmlns:a16="http://schemas.microsoft.com/office/drawing/2014/main" id="{03FCDA27-1C47-4EA1-A160-EC91FD88BC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6863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E8ADA-7BF8-433A-8770-61C690F37DCB}"/>
              </a:ext>
            </a:extLst>
          </p:cNvPr>
          <p:cNvSpPr>
            <a:spLocks noGrp="1"/>
          </p:cNvSpPr>
          <p:nvPr>
            <p:ph type="dt" sz="half" idx="10"/>
          </p:nvPr>
        </p:nvSpPr>
        <p:spPr/>
        <p:txBody>
          <a:bodyPr/>
          <a:lstStyle/>
          <a:p>
            <a:fld id="{1C7A44C0-F7AC-49C2-8289-1E7A86D9FB50}" type="datetime4">
              <a:rPr lang="en-US" smtClean="0"/>
              <a:t>April 13, 2021</a:t>
            </a:fld>
            <a:endParaRPr lang="en-US"/>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63764B-CF91-4C81-B4C3-5B5E5A973610}"/>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104972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1063633" y="457200"/>
            <a:ext cx="4170355" cy="1917509"/>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D6CC3-66DD-4D9A-A9C7-F588BA88C992}"/>
              </a:ext>
            </a:extLst>
          </p:cNvPr>
          <p:cNvSpPr>
            <a:spLocks noGrp="1"/>
          </p:cNvSpPr>
          <p:nvPr>
            <p:ph type="dt" sz="half" idx="10"/>
          </p:nvPr>
        </p:nvSpPr>
        <p:spPr/>
        <p:txBody>
          <a:bodyPr/>
          <a:lstStyle/>
          <a:p>
            <a:fld id="{73BB84BC-6E78-40D1-8831-40AB1F596614}" type="datetime4">
              <a:rPr lang="en-US" smtClean="0"/>
              <a:t>April 13, 2021</a:t>
            </a:fld>
            <a:endParaRPr lang="en-US"/>
          </a:p>
        </p:txBody>
      </p:sp>
      <p:sp>
        <p:nvSpPr>
          <p:cNvPr id="6" name="Footer Placeholder 5">
            <a:extLst>
              <a:ext uri="{FF2B5EF4-FFF2-40B4-BE49-F238E27FC236}">
                <a16:creationId xmlns:a16="http://schemas.microsoft.com/office/drawing/2014/main" id="{31359FC8-04EF-4F7D-8E43-4EE0E95DA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1C964-4227-4DEE-87A1-026162DDF664}"/>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691331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EB4E-D4BB-4C86-A820-63474E5A4086}"/>
              </a:ext>
            </a:extLst>
          </p:cNvPr>
          <p:cNvSpPr>
            <a:spLocks noGrp="1"/>
          </p:cNvSpPr>
          <p:nvPr>
            <p:ph type="title"/>
          </p:nvPr>
        </p:nvSpPr>
        <p:spPr>
          <a:xfrm>
            <a:off x="1062038" y="457199"/>
            <a:ext cx="3913241" cy="192881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4FA99A1-8FAF-415D-A399-1B2C2A0F2300}"/>
              </a:ext>
            </a:extLst>
          </p:cNvPr>
          <p:cNvSpPr>
            <a:spLocks noGrp="1"/>
          </p:cNvSpPr>
          <p:nvPr>
            <p:ph type="pic" idx="1"/>
          </p:nvPr>
        </p:nvSpPr>
        <p:spPr>
          <a:xfrm>
            <a:off x="5257752" y="457200"/>
            <a:ext cx="6110288"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4A15BEE-9915-4637-85A2-2AF2872C72BC}"/>
              </a:ext>
            </a:extLst>
          </p:cNvPr>
          <p:cNvSpPr>
            <a:spLocks noGrp="1"/>
          </p:cNvSpPr>
          <p:nvPr>
            <p:ph type="body" sz="half" idx="2"/>
          </p:nvPr>
        </p:nvSpPr>
        <p:spPr>
          <a:xfrm>
            <a:off x="1062038" y="2386013"/>
            <a:ext cx="3913241" cy="4014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3427C-3B67-4ED4-925D-04B9C09AA54B}"/>
              </a:ext>
            </a:extLst>
          </p:cNvPr>
          <p:cNvSpPr>
            <a:spLocks noGrp="1"/>
          </p:cNvSpPr>
          <p:nvPr>
            <p:ph type="dt" sz="half" idx="10"/>
          </p:nvPr>
        </p:nvSpPr>
        <p:spPr/>
        <p:txBody>
          <a:bodyPr/>
          <a:lstStyle/>
          <a:p>
            <a:fld id="{ADFA080F-3961-4D42-BEDE-84A1FED032F1}" type="datetime4">
              <a:rPr lang="en-US" smtClean="0"/>
              <a:t>April 13, 2021</a:t>
            </a:fld>
            <a:endParaRPr lang="en-US"/>
          </a:p>
        </p:txBody>
      </p:sp>
      <p:sp>
        <p:nvSpPr>
          <p:cNvPr id="6" name="Footer Placeholder 5">
            <a:extLst>
              <a:ext uri="{FF2B5EF4-FFF2-40B4-BE49-F238E27FC236}">
                <a16:creationId xmlns:a16="http://schemas.microsoft.com/office/drawing/2014/main" id="{EEB5DAFD-22DE-4E9E-9C72-B16C1F273D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8EE99-49CC-4A30-8ADA-39EFD8DAAD22}"/>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4197908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customXml" Target="../ink/ink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vert="horz" lIns="91440" tIns="45720" rIns="91440" bIns="45720" rtlCol="0" anchor="ctr"/>
          <a:lstStyle>
            <a:lvl1pPr algn="l">
              <a:defRPr sz="900" cap="all" spc="300" baseline="0">
                <a:solidFill>
                  <a:schemeClr val="tx1">
                    <a:lumMod val="85000"/>
                    <a:lumOff val="15000"/>
                  </a:schemeClr>
                </a:solidFill>
                <a:latin typeface="+mn-lt"/>
              </a:defRPr>
            </a:lvl1pPr>
          </a:lstStyle>
          <a:p>
            <a:fld id="{A33960BD-7AC1-4217-9611-AAA56D3EE38F}" type="datetime4">
              <a:rPr lang="en-US" smtClean="0"/>
              <a:pPr/>
              <a:t>April 13, 2021</a:t>
            </a:fld>
            <a:endParaRPr lang="en-US" dirty="0">
              <a:latin typeface="+mn-lt"/>
            </a:endParaRPr>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vert="horz" lIns="91440" tIns="45720" rIns="91440" bIns="45720" rtlCol="0" anchor="ctr"/>
          <a:lstStyle>
            <a:lvl1pPr algn="r">
              <a:defRPr sz="900" cap="all" spc="300" baseline="0">
                <a:solidFill>
                  <a:schemeClr val="tx1">
                    <a:lumMod val="85000"/>
                    <a:lumOff val="15000"/>
                  </a:schemeClr>
                </a:solidFill>
                <a:latin typeface="+mn-lt"/>
              </a:defRPr>
            </a:lvl1pPr>
          </a:lstStyle>
          <a:p>
            <a:endParaRPr lang="en-US" dirty="0">
              <a:latin typeface="+mn-lt"/>
            </a:endParaRPr>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vert="horz" lIns="91440" tIns="45720" rIns="91440" bIns="45720" rtlCol="0" anchor="ctr"/>
          <a:lstStyle>
            <a:lvl1pPr algn="ctr">
              <a:defRPr sz="1600">
                <a:solidFill>
                  <a:schemeClr val="tx1">
                    <a:lumMod val="85000"/>
                    <a:lumOff val="15000"/>
                  </a:schemeClr>
                </a:solidFill>
                <a:latin typeface="+mn-lt"/>
              </a:defRPr>
            </a:lvl1pPr>
          </a:lstStyle>
          <a:p>
            <a:fld id="{9D4AEF59-F28E-467C-9EA3-92D1CFAD475A}" type="slidenum">
              <a:rPr lang="en-US" smtClean="0"/>
              <a:pPr/>
              <a:t>‹#›</a:t>
            </a:fld>
            <a:endParaRPr lang="en-US">
              <a:latin typeface="+mn-lt"/>
            </a:endParaRPr>
          </a:p>
        </p:txBody>
      </p:sp>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mc:Choice>
        <mc:Fallback xmlns="">
          <p:pic>
            <p:nvPicPr>
              <p:cNvPr id="18" name="Ink 17">
                <a:extLst>
                  <a:ext uri="{FF2B5EF4-FFF2-40B4-BE49-F238E27FC236}">
                    <a16:creationId xmlns:a16="http://schemas.microsoft.com/office/drawing/2014/main" id="{24D29CCB-7956-4E3E-8880-304085F04BF4}"/>
                  </a:ext>
                </a:extLst>
              </p:cNvPr>
              <p:cNvPicPr/>
              <p:nvPr/>
            </p:nvPicPr>
            <p:blipFill>
              <a:blip r:embed="rId15"/>
              <a:stretch>
                <a:fillRect/>
              </a:stretch>
            </p:blipFill>
            <p:spPr>
              <a:xfrm>
                <a:off x="12481710" y="6333652"/>
                <a:ext cx="18000" cy="18000"/>
              </a:xfrm>
              <a:prstGeom prst="rect">
                <a:avLst/>
              </a:prstGeom>
            </p:spPr>
          </p:pic>
        </mc:Fallback>
      </mc:AlternateContent>
    </p:spTree>
    <p:extLst>
      <p:ext uri="{BB962C8B-B14F-4D97-AF65-F5344CB8AC3E}">
        <p14:creationId xmlns:p14="http://schemas.microsoft.com/office/powerpoint/2010/main" val="277700372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4"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raspberrypi.org/documentation/" TargetMode="Externa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hyperlink" Target="https://www.silverlineelectronics.in/speed-sensor-arduino-raspberry-pi.html" TargetMode="External"/></Relationships>
</file>

<file path=ppt/slides/_rels/slide19.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16000" y="5755341"/>
            <a:ext cx="10160000" cy="884518"/>
          </a:xfrm>
        </p:spPr>
        <p:txBody>
          <a:bodyPr anchor="t">
            <a:normAutofit/>
          </a:bodyPr>
          <a:lstStyle/>
          <a:p>
            <a:r>
              <a:rPr lang="en-US">
                <a:cs typeface="Calibri Light"/>
              </a:rPr>
              <a:t>Internet Of Things Project</a:t>
            </a:r>
            <a:endParaRPr lang="en-US"/>
          </a:p>
        </p:txBody>
      </p:sp>
      <p:sp>
        <p:nvSpPr>
          <p:cNvPr id="3" name="Subtitle 2"/>
          <p:cNvSpPr>
            <a:spLocks noGrp="1"/>
          </p:cNvSpPr>
          <p:nvPr>
            <p:ph type="subTitle" idx="1"/>
          </p:nvPr>
        </p:nvSpPr>
        <p:spPr>
          <a:xfrm>
            <a:off x="3227292" y="5149516"/>
            <a:ext cx="5768283" cy="505326"/>
          </a:xfrm>
        </p:spPr>
        <p:txBody>
          <a:bodyPr anchor="b">
            <a:normAutofit/>
          </a:bodyPr>
          <a:lstStyle/>
          <a:p>
            <a:r>
              <a:rPr lang="en-US" dirty="0" err="1">
                <a:cs typeface="Calibri"/>
              </a:rPr>
              <a:t>YAVen</a:t>
            </a:r>
            <a:r>
              <a:rPr lang="en-US" dirty="0">
                <a:cs typeface="Calibri"/>
              </a:rPr>
              <a:t>-Alat(Smart City Project)</a:t>
            </a:r>
            <a:endParaRPr lang="en-US"/>
          </a:p>
        </p:txBody>
      </p:sp>
      <p:pic>
        <p:nvPicPr>
          <p:cNvPr id="4" name="Picture 4" descr="Diagram&#10;&#10;Description automatically generated">
            <a:extLst>
              <a:ext uri="{FF2B5EF4-FFF2-40B4-BE49-F238E27FC236}">
                <a16:creationId xmlns:a16="http://schemas.microsoft.com/office/drawing/2014/main" id="{7309619E-20F2-4E08-9DC9-828FED1AF4A4}"/>
              </a:ext>
            </a:extLst>
          </p:cNvPr>
          <p:cNvPicPr>
            <a:picLocks noChangeAspect="1"/>
          </p:cNvPicPr>
          <p:nvPr/>
        </p:nvPicPr>
        <p:blipFill rotWithShape="1">
          <a:blip r:embed="rId2"/>
          <a:srcRect t="13908" b="3910"/>
          <a:stretch/>
        </p:blipFill>
        <p:spPr>
          <a:xfrm>
            <a:off x="20" y="10"/>
            <a:ext cx="12191979" cy="5886523"/>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p:spPr>
      </p:pic>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0" nodeType="withEffect">
                                  <p:stCondLst>
                                    <p:cond delay="1000"/>
                                  </p:stCondLst>
                                  <p:iterate type="lt">
                                    <p:tmPct val="10000"/>
                                  </p:iterate>
                                  <p:childTnLst>
                                    <p:set>
                                      <p:cBhvr>
                                        <p:cTn id="12" dur="1" fill="hold">
                                          <p:stCondLst>
                                            <p:cond delay="0"/>
                                          </p:stCondLst>
                                        </p:cTn>
                                        <p:tgtEl>
                                          <p:spTgt spid="2"/>
                                        </p:tgtEl>
                                        <p:attrNameLst>
                                          <p:attrName>style.visibility</p:attrName>
                                        </p:attrNameLst>
                                      </p:cBhvr>
                                      <p:to>
                                        <p:strVal val="visible"/>
                                      </p:to>
                                    </p:set>
                                    <p:animEffect transition="in" filter="fade">
                                      <p:cBhvr>
                                        <p:cTn id="13"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12" name="Ink 1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12" name="Ink 1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4" name="Rectangle 13">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39006DDD-51B9-4858-965A-F6BDFFFBECC6}"/>
              </a:ext>
            </a:extLst>
          </p:cNvPr>
          <p:cNvSpPr>
            <a:spLocks noGrp="1"/>
          </p:cNvSpPr>
          <p:nvPr>
            <p:ph type="title"/>
          </p:nvPr>
        </p:nvSpPr>
        <p:spPr>
          <a:xfrm>
            <a:off x="206494" y="509587"/>
            <a:ext cx="8166646" cy="742951"/>
          </a:xfrm>
        </p:spPr>
        <p:txBody>
          <a:bodyPr vert="horz" lIns="91440" tIns="45720" rIns="91440" bIns="45720" rtlCol="0" anchor="ctr">
            <a:normAutofit/>
          </a:bodyPr>
          <a:lstStyle/>
          <a:p>
            <a:pPr>
              <a:lnSpc>
                <a:spcPct val="100000"/>
              </a:lnSpc>
            </a:pPr>
            <a:r>
              <a:rPr lang="en-US" sz="1800">
                <a:ea typeface="Batang"/>
              </a:rPr>
              <a:t>Accident control data flow diagram</a:t>
            </a:r>
          </a:p>
        </p:txBody>
      </p:sp>
      <p:pic>
        <p:nvPicPr>
          <p:cNvPr id="5" name="Picture 5" descr="Diagram&#10;&#10;Description automatically generated">
            <a:extLst>
              <a:ext uri="{FF2B5EF4-FFF2-40B4-BE49-F238E27FC236}">
                <a16:creationId xmlns:a16="http://schemas.microsoft.com/office/drawing/2014/main" id="{5E748AE3-F619-46F2-A6CF-D549E3A13236}"/>
              </a:ext>
            </a:extLst>
          </p:cNvPr>
          <p:cNvPicPr>
            <a:picLocks noGrp="1" noChangeAspect="1"/>
          </p:cNvPicPr>
          <p:nvPr>
            <p:ph idx="1"/>
          </p:nvPr>
        </p:nvPicPr>
        <p:blipFill>
          <a:blip r:embed="rId5"/>
          <a:stretch>
            <a:fillRect/>
          </a:stretch>
        </p:blipFill>
        <p:spPr>
          <a:xfrm>
            <a:off x="2545106" y="2124075"/>
            <a:ext cx="7089912" cy="4076700"/>
          </a:xfrm>
          <a:prstGeom prst="rect">
            <a:avLst/>
          </a:prstGeom>
        </p:spPr>
      </p:pic>
      <p:sp>
        <p:nvSpPr>
          <p:cNvPr id="18" name="Freeform: Shape 17">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6218A38-CE08-45DA-B2DC-B3E52FC52F86}"/>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IN"/>
          </a:p>
        </p:txBody>
      </p:sp>
    </p:spTree>
    <p:extLst>
      <p:ext uri="{BB962C8B-B14F-4D97-AF65-F5344CB8AC3E}">
        <p14:creationId xmlns:p14="http://schemas.microsoft.com/office/powerpoint/2010/main" val="4052743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331648" cy="1978172"/>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36649" y="488969"/>
                  <a:pt x="9316893" y="491390"/>
                </a:cubicBezTo>
                <a:cubicBezTo>
                  <a:pt x="9298834" y="504511"/>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79948" y="576062"/>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407128" y="961344"/>
                </a:lnTo>
                <a:lnTo>
                  <a:pt x="8380548" y="987916"/>
                </a:lnTo>
                <a:lnTo>
                  <a:pt x="8379462" y="987106"/>
                </a:lnTo>
                <a:cubicBezTo>
                  <a:pt x="8376507" y="985864"/>
                  <a:pt x="8373362" y="986042"/>
                  <a:pt x="8369725" y="989186"/>
                </a:cubicBezTo>
                <a:cubicBezTo>
                  <a:pt x="8357221" y="990792"/>
                  <a:pt x="8319237" y="991089"/>
                  <a:pt x="8304438" y="996739"/>
                </a:cubicBezTo>
                <a:cubicBezTo>
                  <a:pt x="8297193" y="1005683"/>
                  <a:pt x="8289328" y="1014568"/>
                  <a:pt x="8280929" y="1023089"/>
                </a:cubicBezTo>
                <a:lnTo>
                  <a:pt x="8275760" y="1027772"/>
                </a:lnTo>
                <a:lnTo>
                  <a:pt x="8275478" y="1027605"/>
                </a:lnTo>
                <a:cubicBezTo>
                  <a:pt x="8273970" y="1028076"/>
                  <a:pt x="8272124" y="1029408"/>
                  <a:pt x="8269666"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43525" y="1179064"/>
                </a:lnTo>
                <a:lnTo>
                  <a:pt x="7685942" y="1233723"/>
                </a:lnTo>
                <a:lnTo>
                  <a:pt x="7586920" y="1261888"/>
                </a:lnTo>
                <a:cubicBezTo>
                  <a:pt x="7556723" y="1298911"/>
                  <a:pt x="7489186" y="1249860"/>
                  <a:pt x="7486100" y="1292563"/>
                </a:cubicBezTo>
                <a:cubicBezTo>
                  <a:pt x="7454875" y="1308356"/>
                  <a:pt x="7449202" y="1300366"/>
                  <a:pt x="7407190" y="1314737"/>
                </a:cubicBezTo>
                <a:cubicBezTo>
                  <a:pt x="7368386" y="1364011"/>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23400" y="1671703"/>
                  <a:pt x="5529437" y="1636968"/>
                </a:cubicBezTo>
                <a:cubicBezTo>
                  <a:pt x="5500069" y="1636638"/>
                  <a:pt x="5481558" y="1636672"/>
                  <a:pt x="5440853" y="1657958"/>
                </a:cubicBezTo>
                <a:cubicBezTo>
                  <a:pt x="5340428" y="1673293"/>
                  <a:pt x="5074771" y="1739921"/>
                  <a:pt x="4945936" y="1713743"/>
                </a:cubicBezTo>
                <a:cubicBezTo>
                  <a:pt x="4914142" y="1717597"/>
                  <a:pt x="4837317" y="1726609"/>
                  <a:pt x="4818446" y="1726895"/>
                </a:cubicBezTo>
                <a:lnTo>
                  <a:pt x="4813657" y="1730706"/>
                </a:lnTo>
                <a:lnTo>
                  <a:pt x="4759058" y="1766533"/>
                </a:lnTo>
                <a:cubicBezTo>
                  <a:pt x="4747481" y="1770744"/>
                  <a:pt x="4734604" y="1772921"/>
                  <a:pt x="4719749" y="1771811"/>
                </a:cubicBezTo>
                <a:cubicBezTo>
                  <a:pt x="4667035" y="1745585"/>
                  <a:pt x="4634134" y="1775931"/>
                  <a:pt x="4568686" y="1786141"/>
                </a:cubicBezTo>
                <a:cubicBezTo>
                  <a:pt x="4544667" y="1777910"/>
                  <a:pt x="4432547" y="1778168"/>
                  <a:pt x="4418751" y="1796932"/>
                </a:cubicBezTo>
                <a:cubicBezTo>
                  <a:pt x="4403360" y="1801488"/>
                  <a:pt x="4385278" y="1795746"/>
                  <a:pt x="4378377" y="1815528"/>
                </a:cubicBezTo>
                <a:cubicBezTo>
                  <a:pt x="4366870" y="1839461"/>
                  <a:pt x="4312575" y="1805339"/>
                  <a:pt x="4320575" y="1832722"/>
                </a:cubicBezTo>
                <a:cubicBezTo>
                  <a:pt x="4282030" y="1809397"/>
                  <a:pt x="4252210" y="1859755"/>
                  <a:pt x="4220200" y="1873173"/>
                </a:cubicBezTo>
                <a:cubicBezTo>
                  <a:pt x="4189784" y="1872580"/>
                  <a:pt x="4175475" y="1885756"/>
                  <a:pt x="4105361" y="1894711"/>
                </a:cubicBezTo>
                <a:cubicBezTo>
                  <a:pt x="4071894" y="1867524"/>
                  <a:pt x="4035294" y="1916372"/>
                  <a:pt x="3973223" y="1881015"/>
                </a:cubicBezTo>
                <a:cubicBezTo>
                  <a:pt x="3971330" y="1884974"/>
                  <a:pt x="3952843" y="1881390"/>
                  <a:pt x="3900992" y="1880603"/>
                </a:cubicBezTo>
                <a:cubicBezTo>
                  <a:pt x="3849141" y="1879815"/>
                  <a:pt x="3740259" y="1879432"/>
                  <a:pt x="3662119" y="1876289"/>
                </a:cubicBezTo>
                <a:cubicBezTo>
                  <a:pt x="3573420" y="1876991"/>
                  <a:pt x="3613412" y="1915150"/>
                  <a:pt x="3496919" y="1873180"/>
                </a:cubicBezTo>
                <a:cubicBezTo>
                  <a:pt x="3488062" y="1895719"/>
                  <a:pt x="3474293" y="1897950"/>
                  <a:pt x="3449433" y="1889681"/>
                </a:cubicBezTo>
                <a:cubicBezTo>
                  <a:pt x="3406553" y="1891629"/>
                  <a:pt x="3417350" y="1945453"/>
                  <a:pt x="3369766" y="1916653"/>
                </a:cubicBezTo>
                <a:cubicBezTo>
                  <a:pt x="3338805" y="1929531"/>
                  <a:pt x="3310151" y="1915620"/>
                  <a:pt x="3290336" y="1925039"/>
                </a:cubicBezTo>
                <a:lnTo>
                  <a:pt x="3224897" y="1943733"/>
                </a:lnTo>
                <a:cubicBezTo>
                  <a:pt x="3188693" y="1949271"/>
                  <a:pt x="3178540" y="1909145"/>
                  <a:pt x="3161463" y="1946591"/>
                </a:cubicBezTo>
                <a:lnTo>
                  <a:pt x="3157504" y="1957276"/>
                </a:lnTo>
                <a:lnTo>
                  <a:pt x="3115176" y="1943459"/>
                </a:lnTo>
                <a:cubicBezTo>
                  <a:pt x="3095397" y="1937281"/>
                  <a:pt x="3080878" y="1929976"/>
                  <a:pt x="3038835" y="1920210"/>
                </a:cubicBezTo>
                <a:cubicBezTo>
                  <a:pt x="3011900" y="1947086"/>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1037" y="1967486"/>
                  <a:pt x="2001803" y="1954594"/>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391573" y="1790862"/>
                  <a:pt x="1332568" y="1793149"/>
                </a:cubicBezTo>
                <a:cubicBezTo>
                  <a:pt x="1236287" y="1833446"/>
                  <a:pt x="1335185" y="1756546"/>
                  <a:pt x="1186881" y="1768613"/>
                </a:cubicBezTo>
                <a:cubicBezTo>
                  <a:pt x="1178443" y="1775469"/>
                  <a:pt x="1160576" y="1767918"/>
                  <a:pt x="1162595" y="1758337"/>
                </a:cubicBezTo>
                <a:cubicBezTo>
                  <a:pt x="1153167" y="1761117"/>
                  <a:pt x="1130472" y="1779083"/>
                  <a:pt x="1128523" y="1763621"/>
                </a:cubicBezTo>
                <a:cubicBezTo>
                  <a:pt x="1081415" y="1760756"/>
                  <a:pt x="1034361" y="1768718"/>
                  <a:pt x="991903" y="1786741"/>
                </a:cubicBezTo>
                <a:cubicBezTo>
                  <a:pt x="966383" y="1781126"/>
                  <a:pt x="949501" y="1831241"/>
                  <a:pt x="883960" y="1822386"/>
                </a:cubicBezTo>
                <a:cubicBezTo>
                  <a:pt x="831931" y="1790865"/>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6645484-0400-4C6A-BDED-AF0BBD595196}"/>
              </a:ext>
            </a:extLst>
          </p:cNvPr>
          <p:cNvSpPr>
            <a:spLocks noGrp="1"/>
          </p:cNvSpPr>
          <p:nvPr>
            <p:ph type="title"/>
          </p:nvPr>
        </p:nvSpPr>
        <p:spPr>
          <a:xfrm>
            <a:off x="1050879" y="609601"/>
            <a:ext cx="9810604" cy="1216024"/>
          </a:xfrm>
        </p:spPr>
        <p:txBody>
          <a:bodyPr>
            <a:normAutofit/>
          </a:bodyPr>
          <a:lstStyle/>
          <a:p>
            <a:r>
              <a:rPr lang="en-US" dirty="0">
                <a:ea typeface="Batang"/>
              </a:rPr>
              <a:t>Mq135(air quality monitoring)</a:t>
            </a:r>
            <a:endParaRPr lang="en-US" dirty="0" err="1"/>
          </a:p>
        </p:txBody>
      </p:sp>
      <p:sp>
        <p:nvSpPr>
          <p:cNvPr id="3" name="Content Placeholder 2">
            <a:extLst>
              <a:ext uri="{FF2B5EF4-FFF2-40B4-BE49-F238E27FC236}">
                <a16:creationId xmlns:a16="http://schemas.microsoft.com/office/drawing/2014/main" id="{D4E6B293-D734-45D1-BEA1-0610918415C1}"/>
              </a:ext>
            </a:extLst>
          </p:cNvPr>
          <p:cNvSpPr>
            <a:spLocks noGrp="1"/>
          </p:cNvSpPr>
          <p:nvPr>
            <p:ph idx="1"/>
          </p:nvPr>
        </p:nvSpPr>
        <p:spPr>
          <a:xfrm>
            <a:off x="1050879" y="2296161"/>
            <a:ext cx="4788505" cy="3846012"/>
          </a:xfrm>
        </p:spPr>
        <p:txBody>
          <a:bodyPr vert="horz" lIns="91440" tIns="45720" rIns="91440" bIns="45720" rtlCol="0">
            <a:normAutofit/>
          </a:bodyPr>
          <a:lstStyle/>
          <a:p>
            <a:r>
              <a:rPr lang="en-IN" dirty="0">
                <a:ea typeface="+mn-lt"/>
                <a:cs typeface="+mn-lt"/>
              </a:rPr>
              <a:t>It is used to measure the air quality of an area which will be used in this invention to make people aware of their surroundings and help them understand the need to take proper care of the environment.</a:t>
            </a:r>
            <a:r>
              <a:rPr lang="en-US" dirty="0">
                <a:ea typeface="+mn-lt"/>
                <a:cs typeface="+mn-lt"/>
              </a:rPr>
              <a:t> </a:t>
            </a:r>
          </a:p>
          <a:p>
            <a:endParaRPr lang="en-US" dirty="0"/>
          </a:p>
        </p:txBody>
      </p:sp>
      <p:pic>
        <p:nvPicPr>
          <p:cNvPr id="4" name="Picture 4" descr="Diagram&#10;&#10;Description automatically generated">
            <a:extLst>
              <a:ext uri="{FF2B5EF4-FFF2-40B4-BE49-F238E27FC236}">
                <a16:creationId xmlns:a16="http://schemas.microsoft.com/office/drawing/2014/main" id="{D67C4DD0-269C-4708-AFDB-DE1D2F7D77A1}"/>
              </a:ext>
            </a:extLst>
          </p:cNvPr>
          <p:cNvPicPr>
            <a:picLocks noChangeAspect="1"/>
          </p:cNvPicPr>
          <p:nvPr/>
        </p:nvPicPr>
        <p:blipFill>
          <a:blip r:embed="rId2"/>
          <a:stretch>
            <a:fillRect/>
          </a:stretch>
        </p:blipFill>
        <p:spPr>
          <a:xfrm>
            <a:off x="6979726" y="1978172"/>
            <a:ext cx="3729905" cy="3846011"/>
          </a:xfrm>
          <a:prstGeom prst="rect">
            <a:avLst/>
          </a:prstGeom>
        </p:spPr>
      </p:pic>
      <p:sp>
        <p:nvSpPr>
          <p:cNvPr id="13" name="Freeform: Shape 12">
            <a:extLst>
              <a:ext uri="{FF2B5EF4-FFF2-40B4-BE49-F238E27FC236}">
                <a16:creationId xmlns:a16="http://schemas.microsoft.com/office/drawing/2014/main" id="{C64E267B-3F5A-4357-9E7F-C5FBE5D3B1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0426" y="5902730"/>
            <a:ext cx="5741575" cy="955271"/>
          </a:xfrm>
          <a:custGeom>
            <a:avLst/>
            <a:gdLst>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3959588 w 5741575"/>
              <a:gd name="connsiteY74" fmla="*/ 239195 h 955271"/>
              <a:gd name="connsiteX75" fmla="*/ 4114838 w 5741575"/>
              <a:gd name="connsiteY75" fmla="*/ 238165 h 955271"/>
              <a:gd name="connsiteX76" fmla="*/ 4271023 w 5741575"/>
              <a:gd name="connsiteY76" fmla="*/ 241959 h 955271"/>
              <a:gd name="connsiteX77" fmla="*/ 4367397 w 5741575"/>
              <a:gd name="connsiteY77" fmla="*/ 271442 h 955271"/>
              <a:gd name="connsiteX78" fmla="*/ 4495366 w 5741575"/>
              <a:gd name="connsiteY78" fmla="*/ 271618 h 955271"/>
              <a:gd name="connsiteX79" fmla="*/ 4517347 w 5741575"/>
              <a:gd name="connsiteY79" fmla="*/ 275639 h 955271"/>
              <a:gd name="connsiteX80" fmla="*/ 4546116 w 5741575"/>
              <a:gd name="connsiteY80" fmla="*/ 268568 h 955271"/>
              <a:gd name="connsiteX81" fmla="*/ 4661259 w 5741575"/>
              <a:gd name="connsiteY81" fmla="*/ 238966 h 955271"/>
              <a:gd name="connsiteX82" fmla="*/ 4750403 w 5741575"/>
              <a:gd name="connsiteY82" fmla="*/ 204364 h 955271"/>
              <a:gd name="connsiteX83" fmla="*/ 4867614 w 5741575"/>
              <a:gd name="connsiteY83" fmla="*/ 208668 h 955271"/>
              <a:gd name="connsiteX84" fmla="*/ 4937036 w 5741575"/>
              <a:gd name="connsiteY84" fmla="*/ 195446 h 955271"/>
              <a:gd name="connsiteX85" fmla="*/ 5047626 w 5741575"/>
              <a:gd name="connsiteY85" fmla="*/ 149604 h 955271"/>
              <a:gd name="connsiteX86" fmla="*/ 5200247 w 5741575"/>
              <a:gd name="connsiteY86" fmla="*/ 142695 h 955271"/>
              <a:gd name="connsiteX87" fmla="*/ 5235691 w 5741575"/>
              <a:gd name="connsiteY87" fmla="*/ 173330 h 955271"/>
              <a:gd name="connsiteX88" fmla="*/ 5280133 w 5741575"/>
              <a:gd name="connsiteY88" fmla="*/ 189342 h 955271"/>
              <a:gd name="connsiteX89" fmla="*/ 5291963 w 5741575"/>
              <a:gd name="connsiteY89" fmla="*/ 139446 h 955271"/>
              <a:gd name="connsiteX90" fmla="*/ 5418472 w 5741575"/>
              <a:gd name="connsiteY90" fmla="*/ 89163 h 955271"/>
              <a:gd name="connsiteX91" fmla="*/ 5482354 w 5741575"/>
              <a:gd name="connsiteY91" fmla="*/ 69470 h 955271"/>
              <a:gd name="connsiteX92" fmla="*/ 5583280 w 5741575"/>
              <a:gd name="connsiteY92" fmla="*/ 49787 h 955271"/>
              <a:gd name="connsiteX93" fmla="*/ 5613766 w 5741575"/>
              <a:gd name="connsiteY93" fmla="*/ 41855 h 955271"/>
              <a:gd name="connsiteX94" fmla="*/ 5684952 w 5741575"/>
              <a:gd name="connsiteY94" fmla="*/ 26088 h 95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741575" h="955271">
                <a:moveTo>
                  <a:pt x="5741575" y="0"/>
                </a:moveTo>
                <a:lnTo>
                  <a:pt x="5741575" y="955271"/>
                </a:lnTo>
                <a:lnTo>
                  <a:pt x="0" y="955271"/>
                </a:lnTo>
                <a:lnTo>
                  <a:pt x="8558" y="953971"/>
                </a:lnTo>
                <a:lnTo>
                  <a:pt x="16894" y="953847"/>
                </a:lnTo>
                <a:cubicBezTo>
                  <a:pt x="22474" y="953361"/>
                  <a:pt x="25973" y="952524"/>
                  <a:pt x="28156" y="951374"/>
                </a:cubicBezTo>
                <a:cubicBezTo>
                  <a:pt x="28201" y="951240"/>
                  <a:pt x="28247" y="951105"/>
                  <a:pt x="28293" y="950971"/>
                </a:cubicBezTo>
                <a:lnTo>
                  <a:pt x="39115" y="949326"/>
                </a:lnTo>
                <a:cubicBezTo>
                  <a:pt x="57701" y="947335"/>
                  <a:pt x="76089" y="946141"/>
                  <a:pt x="93851" y="945611"/>
                </a:cubicBezTo>
                <a:cubicBezTo>
                  <a:pt x="99905" y="923404"/>
                  <a:pt x="170209" y="932855"/>
                  <a:pt x="148657" y="898134"/>
                </a:cubicBezTo>
                <a:cubicBezTo>
                  <a:pt x="172173" y="896348"/>
                  <a:pt x="191809" y="908449"/>
                  <a:pt x="174554" y="886351"/>
                </a:cubicBezTo>
                <a:cubicBezTo>
                  <a:pt x="182014" y="885083"/>
                  <a:pt x="185699" y="882087"/>
                  <a:pt x="187633" y="878226"/>
                </a:cubicBezTo>
                <a:cubicBezTo>
                  <a:pt x="187742" y="877663"/>
                  <a:pt x="187852" y="877101"/>
                  <a:pt x="187961" y="876538"/>
                </a:cubicBezTo>
                <a:lnTo>
                  <a:pt x="240501" y="873150"/>
                </a:lnTo>
                <a:lnTo>
                  <a:pt x="246345" y="869942"/>
                </a:lnTo>
                <a:lnTo>
                  <a:pt x="282041" y="871263"/>
                </a:lnTo>
                <a:lnTo>
                  <a:pt x="299711" y="870064"/>
                </a:lnTo>
                <a:lnTo>
                  <a:pt x="306299" y="873609"/>
                </a:lnTo>
                <a:cubicBezTo>
                  <a:pt x="312531" y="875279"/>
                  <a:pt x="320316" y="874896"/>
                  <a:pt x="331571" y="869866"/>
                </a:cubicBezTo>
                <a:lnTo>
                  <a:pt x="333872" y="867971"/>
                </a:lnTo>
                <a:lnTo>
                  <a:pt x="356953" y="870334"/>
                </a:lnTo>
                <a:cubicBezTo>
                  <a:pt x="364772" y="872042"/>
                  <a:pt x="372199" y="874762"/>
                  <a:pt x="379005" y="878900"/>
                </a:cubicBezTo>
                <a:cubicBezTo>
                  <a:pt x="436788" y="836391"/>
                  <a:pt x="512367" y="847456"/>
                  <a:pt x="585428" y="826440"/>
                </a:cubicBezTo>
                <a:cubicBezTo>
                  <a:pt x="600236" y="776571"/>
                  <a:pt x="751447" y="800939"/>
                  <a:pt x="787156" y="838447"/>
                </a:cubicBezTo>
                <a:cubicBezTo>
                  <a:pt x="767750" y="789794"/>
                  <a:pt x="977582" y="857915"/>
                  <a:pt x="898586" y="808502"/>
                </a:cubicBezTo>
                <a:cubicBezTo>
                  <a:pt x="926099" y="807167"/>
                  <a:pt x="944922" y="782490"/>
                  <a:pt x="924063" y="770210"/>
                </a:cubicBezTo>
                <a:cubicBezTo>
                  <a:pt x="1015917" y="786259"/>
                  <a:pt x="1117953" y="728408"/>
                  <a:pt x="1212574" y="724238"/>
                </a:cubicBezTo>
                <a:cubicBezTo>
                  <a:pt x="1245879" y="677520"/>
                  <a:pt x="1233543" y="716744"/>
                  <a:pt x="1280768" y="699122"/>
                </a:cubicBezTo>
                <a:cubicBezTo>
                  <a:pt x="1280824" y="735474"/>
                  <a:pt x="1333787" y="667235"/>
                  <a:pt x="1352027" y="704323"/>
                </a:cubicBezTo>
                <a:cubicBezTo>
                  <a:pt x="1360044" y="699941"/>
                  <a:pt x="1367234" y="694526"/>
                  <a:pt x="1374314" y="688815"/>
                </a:cubicBezTo>
                <a:lnTo>
                  <a:pt x="1378034" y="685842"/>
                </a:lnTo>
                <a:lnTo>
                  <a:pt x="1395604" y="680460"/>
                </a:lnTo>
                <a:lnTo>
                  <a:pt x="1397206" y="670793"/>
                </a:lnTo>
                <a:lnTo>
                  <a:pt x="1421250" y="656855"/>
                </a:lnTo>
                <a:cubicBezTo>
                  <a:pt x="1430770" y="652893"/>
                  <a:pt x="1441623" y="650105"/>
                  <a:pt x="1454524" y="649224"/>
                </a:cubicBezTo>
                <a:cubicBezTo>
                  <a:pt x="1502655" y="660482"/>
                  <a:pt x="1556151" y="606226"/>
                  <a:pt x="1616217" y="622107"/>
                </a:cubicBezTo>
                <a:cubicBezTo>
                  <a:pt x="1637755" y="624837"/>
                  <a:pt x="1701030" y="614257"/>
                  <a:pt x="1710928" y="600666"/>
                </a:cubicBezTo>
                <a:cubicBezTo>
                  <a:pt x="1723693" y="596072"/>
                  <a:pt x="1739861" y="597834"/>
                  <a:pt x="1743718" y="584327"/>
                </a:cubicBezTo>
                <a:cubicBezTo>
                  <a:pt x="1751098" y="567647"/>
                  <a:pt x="1801421" y="583831"/>
                  <a:pt x="1791651" y="567019"/>
                </a:cubicBezTo>
                <a:cubicBezTo>
                  <a:pt x="1827282" y="577929"/>
                  <a:pt x="1847642" y="542228"/>
                  <a:pt x="1873778" y="530130"/>
                </a:cubicBezTo>
                <a:cubicBezTo>
                  <a:pt x="1902425" y="541995"/>
                  <a:pt x="1929013" y="504913"/>
                  <a:pt x="1988411" y="491599"/>
                </a:cubicBezTo>
                <a:cubicBezTo>
                  <a:pt x="2020077" y="505546"/>
                  <a:pt x="2028363" y="482381"/>
                  <a:pt x="2085507" y="498527"/>
                </a:cubicBezTo>
                <a:cubicBezTo>
                  <a:pt x="2086719" y="495769"/>
                  <a:pt x="2088490" y="493104"/>
                  <a:pt x="2090767" y="490616"/>
                </a:cubicBezTo>
                <a:cubicBezTo>
                  <a:pt x="2103992" y="476161"/>
                  <a:pt x="2131025" y="470659"/>
                  <a:pt x="2151143" y="478332"/>
                </a:cubicBezTo>
                <a:cubicBezTo>
                  <a:pt x="2240088" y="497642"/>
                  <a:pt x="2310118" y="483043"/>
                  <a:pt x="2378710" y="477570"/>
                </a:cubicBezTo>
                <a:cubicBezTo>
                  <a:pt x="2454975" y="467585"/>
                  <a:pt x="2391576" y="437831"/>
                  <a:pt x="2496256" y="452396"/>
                </a:cubicBezTo>
                <a:cubicBezTo>
                  <a:pt x="2501503" y="436899"/>
                  <a:pt x="2513119" y="433980"/>
                  <a:pt x="2535387" y="436645"/>
                </a:cubicBezTo>
                <a:cubicBezTo>
                  <a:pt x="2572084" y="430778"/>
                  <a:pt x="2557124" y="397207"/>
                  <a:pt x="2601109" y="410678"/>
                </a:cubicBezTo>
                <a:cubicBezTo>
                  <a:pt x="2588000" y="393616"/>
                  <a:pt x="2667428" y="390302"/>
                  <a:pt x="2643855" y="374482"/>
                </a:cubicBezTo>
                <a:cubicBezTo>
                  <a:pt x="2648277" y="369169"/>
                  <a:pt x="2652937" y="366761"/>
                  <a:pt x="2657726" y="365841"/>
                </a:cubicBezTo>
                <a:cubicBezTo>
                  <a:pt x="2667303" y="363999"/>
                  <a:pt x="2677395" y="368107"/>
                  <a:pt x="2687125" y="366820"/>
                </a:cubicBezTo>
                <a:lnTo>
                  <a:pt x="2697479" y="361430"/>
                </a:lnTo>
                <a:lnTo>
                  <a:pt x="2701547" y="361545"/>
                </a:lnTo>
                <a:lnTo>
                  <a:pt x="2711054" y="360597"/>
                </a:lnTo>
                <a:lnTo>
                  <a:pt x="2710438" y="366958"/>
                </a:lnTo>
                <a:cubicBezTo>
                  <a:pt x="2708955" y="373111"/>
                  <a:pt x="2708038" y="379788"/>
                  <a:pt x="2722936" y="377633"/>
                </a:cubicBezTo>
                <a:cubicBezTo>
                  <a:pt x="2753511" y="370170"/>
                  <a:pt x="2766475" y="394972"/>
                  <a:pt x="2777227" y="368972"/>
                </a:cubicBezTo>
                <a:lnTo>
                  <a:pt x="2779510" y="361652"/>
                </a:lnTo>
                <a:lnTo>
                  <a:pt x="2786278" y="359869"/>
                </a:lnTo>
                <a:cubicBezTo>
                  <a:pt x="2789994" y="359750"/>
                  <a:pt x="2792255" y="361281"/>
                  <a:pt x="2792101" y="365927"/>
                </a:cubicBezTo>
                <a:cubicBezTo>
                  <a:pt x="2819315" y="344279"/>
                  <a:pt x="2855630" y="370297"/>
                  <a:pt x="2885545" y="372818"/>
                </a:cubicBezTo>
                <a:cubicBezTo>
                  <a:pt x="2905895" y="352581"/>
                  <a:pt x="2948591" y="377825"/>
                  <a:pt x="3009558" y="370573"/>
                </a:cubicBezTo>
                <a:cubicBezTo>
                  <a:pt x="3031640" y="347442"/>
                  <a:pt x="3050695" y="365935"/>
                  <a:pt x="3095010" y="332454"/>
                </a:cubicBezTo>
                <a:cubicBezTo>
                  <a:pt x="3097485" y="334582"/>
                  <a:pt x="3100426" y="336441"/>
                  <a:pt x="3103742" y="337974"/>
                </a:cubicBezTo>
                <a:cubicBezTo>
                  <a:pt x="3123005" y="346878"/>
                  <a:pt x="3150475" y="343067"/>
                  <a:pt x="3165093" y="329459"/>
                </a:cubicBezTo>
                <a:cubicBezTo>
                  <a:pt x="3236951" y="282673"/>
                  <a:pt x="3308286" y="273118"/>
                  <a:pt x="3373785" y="255680"/>
                </a:cubicBezTo>
                <a:cubicBezTo>
                  <a:pt x="3448540" y="239861"/>
                  <a:pt x="3405238" y="287846"/>
                  <a:pt x="3493851" y="240255"/>
                </a:cubicBezTo>
                <a:cubicBezTo>
                  <a:pt x="3506326" y="252723"/>
                  <a:pt x="3518405" y="251593"/>
                  <a:pt x="3537470" y="241867"/>
                </a:cubicBezTo>
                <a:cubicBezTo>
                  <a:pt x="3573967" y="235226"/>
                  <a:pt x="3576893" y="270855"/>
                  <a:pt x="3610489" y="244128"/>
                </a:cubicBezTo>
                <a:cubicBezTo>
                  <a:pt x="3606935" y="264036"/>
                  <a:pt x="3681284" y="241075"/>
                  <a:pt x="3667539" y="263271"/>
                </a:cubicBezTo>
                <a:cubicBezTo>
                  <a:pt x="3694251" y="276940"/>
                  <a:pt x="3701441" y="246803"/>
                  <a:pt x="3727614" y="258245"/>
                </a:cubicBezTo>
                <a:cubicBezTo>
                  <a:pt x="3754952" y="257751"/>
                  <a:pt x="3708960" y="240314"/>
                  <a:pt x="3738369" y="234506"/>
                </a:cubicBezTo>
                <a:cubicBezTo>
                  <a:pt x="3774580" y="230879"/>
                  <a:pt x="3768868" y="196201"/>
                  <a:pt x="3803670" y="236457"/>
                </a:cubicBezTo>
                <a:cubicBezTo>
                  <a:pt x="3839567" y="220301"/>
                  <a:pt x="3850064" y="239151"/>
                  <a:pt x="3903080" y="241890"/>
                </a:cubicBezTo>
                <a:cubicBezTo>
                  <a:pt x="3922859" y="227800"/>
                  <a:pt x="3941005" y="230826"/>
                  <a:pt x="3959588" y="239195"/>
                </a:cubicBezTo>
                <a:cubicBezTo>
                  <a:pt x="4009252" y="229421"/>
                  <a:pt x="4057491" y="239376"/>
                  <a:pt x="4114838" y="238165"/>
                </a:cubicBezTo>
                <a:cubicBezTo>
                  <a:pt x="4173784" y="217210"/>
                  <a:pt x="4209756" y="243378"/>
                  <a:pt x="4271023" y="241959"/>
                </a:cubicBezTo>
                <a:cubicBezTo>
                  <a:pt x="4326191" y="205535"/>
                  <a:pt x="4316856" y="279258"/>
                  <a:pt x="4367397" y="271442"/>
                </a:cubicBezTo>
                <a:cubicBezTo>
                  <a:pt x="4446016" y="235091"/>
                  <a:pt x="4369000" y="295343"/>
                  <a:pt x="4495366" y="271618"/>
                </a:cubicBezTo>
                <a:cubicBezTo>
                  <a:pt x="4501905" y="266287"/>
                  <a:pt x="4518077" y="269240"/>
                  <a:pt x="4517347" y="275639"/>
                </a:cubicBezTo>
                <a:cubicBezTo>
                  <a:pt x="4525170" y="272832"/>
                  <a:pt x="4542809" y="258800"/>
                  <a:pt x="4546116" y="268568"/>
                </a:cubicBezTo>
                <a:cubicBezTo>
                  <a:pt x="4586961" y="265354"/>
                  <a:pt x="4626617" y="255160"/>
                  <a:pt x="4661259" y="238966"/>
                </a:cubicBezTo>
                <a:cubicBezTo>
                  <a:pt x="4741966" y="247639"/>
                  <a:pt x="4693066" y="205693"/>
                  <a:pt x="4750403" y="204364"/>
                </a:cubicBezTo>
                <a:cubicBezTo>
                  <a:pt x="4798501" y="219113"/>
                  <a:pt x="4813319" y="201253"/>
                  <a:pt x="4867614" y="208668"/>
                </a:cubicBezTo>
                <a:cubicBezTo>
                  <a:pt x="4881621" y="174373"/>
                  <a:pt x="4917566" y="206761"/>
                  <a:pt x="4937036" y="195446"/>
                </a:cubicBezTo>
                <a:cubicBezTo>
                  <a:pt x="4974214" y="229763"/>
                  <a:pt x="5013321" y="152474"/>
                  <a:pt x="5047626" y="149604"/>
                </a:cubicBezTo>
                <a:cubicBezTo>
                  <a:pt x="5106046" y="150576"/>
                  <a:pt x="5172786" y="183138"/>
                  <a:pt x="5200247" y="142695"/>
                </a:cubicBezTo>
                <a:cubicBezTo>
                  <a:pt x="5206135" y="157748"/>
                  <a:pt x="5203071" y="179288"/>
                  <a:pt x="5235691" y="173330"/>
                </a:cubicBezTo>
                <a:cubicBezTo>
                  <a:pt x="5249654" y="179935"/>
                  <a:pt x="5254450" y="203448"/>
                  <a:pt x="5280133" y="189342"/>
                </a:cubicBezTo>
                <a:cubicBezTo>
                  <a:pt x="5244836" y="171370"/>
                  <a:pt x="5299493" y="163568"/>
                  <a:pt x="5291963" y="139446"/>
                </a:cubicBezTo>
                <a:cubicBezTo>
                  <a:pt x="5331555" y="120349"/>
                  <a:pt x="5427790" y="132865"/>
                  <a:pt x="5418472" y="89163"/>
                </a:cubicBezTo>
                <a:cubicBezTo>
                  <a:pt x="5428057" y="62053"/>
                  <a:pt x="5484665" y="97616"/>
                  <a:pt x="5482354" y="69470"/>
                </a:cubicBezTo>
                <a:cubicBezTo>
                  <a:pt x="5507119" y="85574"/>
                  <a:pt x="5545363" y="52240"/>
                  <a:pt x="5583280" y="49787"/>
                </a:cubicBezTo>
                <a:cubicBezTo>
                  <a:pt x="5589344" y="36484"/>
                  <a:pt x="5598103" y="36349"/>
                  <a:pt x="5613766" y="41855"/>
                </a:cubicBezTo>
                <a:cubicBezTo>
                  <a:pt x="5636621" y="41086"/>
                  <a:pt x="5660728" y="35034"/>
                  <a:pt x="5684952" y="260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90846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EFA6C3-82DC-4131-9929-2523E6FD0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D65190-05E4-4F93-B70E-EE31A22C8473}"/>
              </a:ext>
            </a:extLst>
          </p:cNvPr>
          <p:cNvSpPr>
            <a:spLocks noGrp="1"/>
          </p:cNvSpPr>
          <p:nvPr>
            <p:ph type="title"/>
          </p:nvPr>
        </p:nvSpPr>
        <p:spPr>
          <a:xfrm>
            <a:off x="4683761" y="609601"/>
            <a:ext cx="6177722" cy="1216024"/>
          </a:xfrm>
        </p:spPr>
        <p:txBody>
          <a:bodyPr>
            <a:normAutofit/>
          </a:bodyPr>
          <a:lstStyle/>
          <a:p>
            <a:r>
              <a:rPr lang="en-US" dirty="0" err="1">
                <a:ea typeface="Batang"/>
              </a:rPr>
              <a:t>Ldr</a:t>
            </a:r>
            <a:r>
              <a:rPr lang="en-US" dirty="0">
                <a:ea typeface="Batang"/>
              </a:rPr>
              <a:t>(light dependent resistor)</a:t>
            </a:r>
            <a:endParaRPr lang="en-US" dirty="0"/>
          </a:p>
        </p:txBody>
      </p:sp>
      <p:sp>
        <p:nvSpPr>
          <p:cNvPr id="12" name="Freeform: Shape 11">
            <a:extLst>
              <a:ext uri="{FF2B5EF4-FFF2-40B4-BE49-F238E27FC236}">
                <a16:creationId xmlns:a16="http://schemas.microsoft.com/office/drawing/2014/main" id="{AEC9469E-14CA-4358-BABC-CBF836A61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869680" cy="767978"/>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5">
            <a:extLst>
              <a:ext uri="{FF2B5EF4-FFF2-40B4-BE49-F238E27FC236}">
                <a16:creationId xmlns:a16="http://schemas.microsoft.com/office/drawing/2014/main" id="{1683B862-B75A-4D8A-8D20-26C5110B7513}"/>
              </a:ext>
            </a:extLst>
          </p:cNvPr>
          <p:cNvPicPr>
            <a:picLocks noChangeAspect="1"/>
          </p:cNvPicPr>
          <p:nvPr/>
        </p:nvPicPr>
        <p:blipFill>
          <a:blip r:embed="rId2"/>
          <a:stretch>
            <a:fillRect/>
          </a:stretch>
        </p:blipFill>
        <p:spPr>
          <a:xfrm>
            <a:off x="723900" y="1940860"/>
            <a:ext cx="3391756" cy="3380140"/>
          </a:xfrm>
          <a:prstGeom prst="rect">
            <a:avLst/>
          </a:prstGeom>
        </p:spPr>
      </p:pic>
      <p:sp>
        <p:nvSpPr>
          <p:cNvPr id="3" name="Content Placeholder 2">
            <a:extLst>
              <a:ext uri="{FF2B5EF4-FFF2-40B4-BE49-F238E27FC236}">
                <a16:creationId xmlns:a16="http://schemas.microsoft.com/office/drawing/2014/main" id="{00EF16CA-CE12-41B6-8150-4771F6E20088}"/>
              </a:ext>
            </a:extLst>
          </p:cNvPr>
          <p:cNvSpPr>
            <a:spLocks noGrp="1"/>
          </p:cNvSpPr>
          <p:nvPr>
            <p:ph idx="1"/>
          </p:nvPr>
        </p:nvSpPr>
        <p:spPr>
          <a:xfrm>
            <a:off x="4683761" y="2225039"/>
            <a:ext cx="6177722" cy="4029337"/>
          </a:xfrm>
        </p:spPr>
        <p:txBody>
          <a:bodyPr vert="horz" lIns="91440" tIns="45720" rIns="91440" bIns="45720" rtlCol="0">
            <a:normAutofit/>
          </a:bodyPr>
          <a:lstStyle/>
          <a:p>
            <a:r>
              <a:rPr lang="en-US" dirty="0">
                <a:ea typeface="+mn-lt"/>
                <a:cs typeface="+mn-lt"/>
              </a:rPr>
              <a:t>The </a:t>
            </a:r>
            <a:r>
              <a:rPr lang="en-US" b="1" dirty="0">
                <a:ea typeface="+mn-lt"/>
                <a:cs typeface="+mn-lt"/>
              </a:rPr>
              <a:t>working</a:t>
            </a:r>
            <a:r>
              <a:rPr lang="en-US" dirty="0">
                <a:ea typeface="+mn-lt"/>
                <a:cs typeface="+mn-lt"/>
              </a:rPr>
              <a:t> principle of an </a:t>
            </a:r>
            <a:r>
              <a:rPr lang="en-US" b="1" dirty="0">
                <a:ea typeface="+mn-lt"/>
                <a:cs typeface="+mn-lt"/>
              </a:rPr>
              <a:t>LDR</a:t>
            </a:r>
            <a:r>
              <a:rPr lang="en-US" dirty="0">
                <a:ea typeface="+mn-lt"/>
                <a:cs typeface="+mn-lt"/>
              </a:rPr>
              <a:t> is photoconductivity, which is nothing but an optical phenomenon. When the light is absorbed by the material then the conductivity of the material enhances. When the light falls on the </a:t>
            </a:r>
            <a:r>
              <a:rPr lang="en-US" b="1" dirty="0">
                <a:ea typeface="+mn-lt"/>
                <a:cs typeface="+mn-lt"/>
              </a:rPr>
              <a:t>LDR</a:t>
            </a:r>
            <a:r>
              <a:rPr lang="en-US" dirty="0">
                <a:ea typeface="+mn-lt"/>
                <a:cs typeface="+mn-lt"/>
              </a:rPr>
              <a:t>, then the electrons in the valence band of the material are eager to the conduction band.</a:t>
            </a:r>
          </a:p>
          <a:p>
            <a:r>
              <a:rPr lang="en-IN" dirty="0">
                <a:ea typeface="+mn-lt"/>
                <a:cs typeface="+mn-lt"/>
              </a:rPr>
              <a:t>It is used to detect the presence of light in the surrounding so that when the sunsets and it becomes dark, the device could give a signal to switch on the street lights and </a:t>
            </a:r>
            <a:r>
              <a:rPr lang="en-IN" dirty="0" err="1">
                <a:ea typeface="+mn-lt"/>
                <a:cs typeface="+mn-lt"/>
              </a:rPr>
              <a:t>viceversa</a:t>
            </a:r>
            <a:r>
              <a:rPr lang="en-IN" dirty="0">
                <a:ea typeface="+mn-lt"/>
                <a:cs typeface="+mn-lt"/>
              </a:rPr>
              <a:t> when there is sunrise so that no human dependency is required.</a:t>
            </a:r>
          </a:p>
          <a:p>
            <a:endParaRPr lang="en-IN" dirty="0">
              <a:ea typeface="+mn-lt"/>
              <a:cs typeface="+mn-lt"/>
            </a:endParaRPr>
          </a:p>
        </p:txBody>
      </p:sp>
      <p:sp>
        <p:nvSpPr>
          <p:cNvPr id="14" name="Freeform: Shape 13">
            <a:extLst>
              <a:ext uri="{FF2B5EF4-FFF2-40B4-BE49-F238E27FC236}">
                <a16:creationId xmlns:a16="http://schemas.microsoft.com/office/drawing/2014/main" id="{048EB4C9-ACAF-4CCA-BA6E-931443192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5753" y="6027658"/>
            <a:ext cx="7906247" cy="830343"/>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856454 w 6884912"/>
              <a:gd name="connsiteY88" fmla="*/ 130488 h 1161397"/>
              <a:gd name="connsiteX89" fmla="*/ 4920038 w 6884912"/>
              <a:gd name="connsiteY89" fmla="*/ 140418 h 1161397"/>
              <a:gd name="connsiteX90" fmla="*/ 5016639 w 6884912"/>
              <a:gd name="connsiteY90" fmla="*/ 158905 h 1161397"/>
              <a:gd name="connsiteX91" fmla="*/ 5072009 w 6884912"/>
              <a:gd name="connsiteY91" fmla="*/ 161502 h 1161397"/>
              <a:gd name="connsiteX92" fmla="*/ 5223626 w 6884912"/>
              <a:gd name="connsiteY92" fmla="*/ 177356 h 1161397"/>
              <a:gd name="connsiteX93" fmla="*/ 5375773 w 6884912"/>
              <a:gd name="connsiteY93" fmla="*/ 199913 h 1161397"/>
              <a:gd name="connsiteX94" fmla="*/ 5467502 w 6884912"/>
              <a:gd name="connsiteY94" fmla="*/ 250963 h 1161397"/>
              <a:gd name="connsiteX95" fmla="*/ 5592395 w 6884912"/>
              <a:gd name="connsiteY95" fmla="*/ 265434 h 1161397"/>
              <a:gd name="connsiteX96" fmla="*/ 5613532 w 6884912"/>
              <a:gd name="connsiteY96" fmla="*/ 273379 h 1161397"/>
              <a:gd name="connsiteX97" fmla="*/ 5642173 w 6884912"/>
              <a:gd name="connsiteY97" fmla="*/ 266904 h 1161397"/>
              <a:gd name="connsiteX98" fmla="*/ 5756910 w 6884912"/>
              <a:gd name="connsiteY98" fmla="*/ 239211 h 1161397"/>
              <a:gd name="connsiteX99" fmla="*/ 5846667 w 6884912"/>
              <a:gd name="connsiteY99" fmla="*/ 201786 h 1161397"/>
              <a:gd name="connsiteX100" fmla="*/ 5960732 w 6884912"/>
              <a:gd name="connsiteY100" fmla="*/ 220708 h 1161397"/>
              <a:gd name="connsiteX101" fmla="*/ 6029542 w 6884912"/>
              <a:gd name="connsiteY101" fmla="*/ 210339 h 1161397"/>
              <a:gd name="connsiteX102" fmla="*/ 6141123 w 6884912"/>
              <a:gd name="connsiteY102" fmla="*/ 159923 h 1161397"/>
              <a:gd name="connsiteX103" fmla="*/ 6290640 w 6884912"/>
              <a:gd name="connsiteY103" fmla="*/ 167441 h 1161397"/>
              <a:gd name="connsiteX104" fmla="*/ 6322806 w 6884912"/>
              <a:gd name="connsiteY104" fmla="*/ 213293 h 1161397"/>
              <a:gd name="connsiteX105" fmla="*/ 6364914 w 6884912"/>
              <a:gd name="connsiteY105" fmla="*/ 240140 h 1161397"/>
              <a:gd name="connsiteX106" fmla="*/ 6380420 w 6884912"/>
              <a:gd name="connsiteY106" fmla="*/ 173195 h 1161397"/>
              <a:gd name="connsiteX107" fmla="*/ 6507891 w 6884912"/>
              <a:gd name="connsiteY107" fmla="*/ 118474 h 1161397"/>
              <a:gd name="connsiteX108" fmla="*/ 6571807 w 6884912"/>
              <a:gd name="connsiteY108" fmla="*/ 98636 h 1161397"/>
              <a:gd name="connsiteX109" fmla="*/ 6671880 w 6884912"/>
              <a:gd name="connsiteY109" fmla="*/ 82931 h 1161397"/>
              <a:gd name="connsiteX110" fmla="*/ 6702266 w 6884912"/>
              <a:gd name="connsiteY110" fmla="*/ 75470 h 1161397"/>
              <a:gd name="connsiteX111" fmla="*/ 6845802 w 6884912"/>
              <a:gd name="connsiteY111" fmla="*/ 24496 h 1161397"/>
              <a:gd name="connsiteX112" fmla="*/ 6884912 w 6884912"/>
              <a:gd name="connsiteY11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220717 w 6884912"/>
              <a:gd name="connsiteY78" fmla="*/ 192946 h 1161397"/>
              <a:gd name="connsiteX79" fmla="*/ 4228802 w 6884912"/>
              <a:gd name="connsiteY79" fmla="*/ 201468 h 1161397"/>
              <a:gd name="connsiteX80" fmla="*/ 4289361 w 6884912"/>
              <a:gd name="connsiteY80" fmla="*/ 196642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220717 w 6884912"/>
              <a:gd name="connsiteY78" fmla="*/ 192946 h 1161397"/>
              <a:gd name="connsiteX79" fmla="*/ 4228802 w 6884912"/>
              <a:gd name="connsiteY79" fmla="*/ 201468 h 1161397"/>
              <a:gd name="connsiteX80" fmla="*/ 4289361 w 6884912"/>
              <a:gd name="connsiteY80" fmla="*/ 196642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80420 w 6884912"/>
              <a:gd name="connsiteY104" fmla="*/ 173195 h 1161397"/>
              <a:gd name="connsiteX105" fmla="*/ 6507891 w 6884912"/>
              <a:gd name="connsiteY105" fmla="*/ 118474 h 1161397"/>
              <a:gd name="connsiteX106" fmla="*/ 6571807 w 6884912"/>
              <a:gd name="connsiteY106" fmla="*/ 98636 h 1161397"/>
              <a:gd name="connsiteX107" fmla="*/ 6671880 w 6884912"/>
              <a:gd name="connsiteY107" fmla="*/ 82931 h 1161397"/>
              <a:gd name="connsiteX108" fmla="*/ 6702266 w 6884912"/>
              <a:gd name="connsiteY108" fmla="*/ 75470 h 1161397"/>
              <a:gd name="connsiteX109" fmla="*/ 6845802 w 6884912"/>
              <a:gd name="connsiteY109" fmla="*/ 24496 h 1161397"/>
              <a:gd name="connsiteX110" fmla="*/ 6884912 w 6884912"/>
              <a:gd name="connsiteY110"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510042 w 6884912"/>
              <a:gd name="connsiteY60" fmla="*/ 311820 h 1161397"/>
              <a:gd name="connsiteX61" fmla="*/ 3626773 w 6884912"/>
              <a:gd name="connsiteY61" fmla="*/ 290452 h 1161397"/>
              <a:gd name="connsiteX62" fmla="*/ 3666217 w 6884912"/>
              <a:gd name="connsiteY62" fmla="*/ 273255 h 1161397"/>
              <a:gd name="connsiteX63" fmla="*/ 3732427 w 6884912"/>
              <a:gd name="connsiteY63" fmla="*/ 245039 h 1161397"/>
              <a:gd name="connsiteX64" fmla="*/ 3777022 w 6884912"/>
              <a:gd name="connsiteY64" fmla="*/ 200276 h 1161397"/>
              <a:gd name="connsiteX65" fmla="*/ 3791246 w 6884912"/>
              <a:gd name="connsiteY65" fmla="*/ 189996 h 1161397"/>
              <a:gd name="connsiteX66" fmla="*/ 3819864 w 6884912"/>
              <a:gd name="connsiteY66" fmla="*/ 194605 h 1161397"/>
              <a:gd name="connsiteX67" fmla="*/ 3830398 w 6884912"/>
              <a:gd name="connsiteY67" fmla="*/ 188383 h 1161397"/>
              <a:gd name="connsiteX68" fmla="*/ 3834360 w 6884912"/>
              <a:gd name="connsiteY68" fmla="*/ 188992 h 1161397"/>
              <a:gd name="connsiteX69" fmla="*/ 3843715 w 6884912"/>
              <a:gd name="connsiteY69" fmla="*/ 188752 h 1161397"/>
              <a:gd name="connsiteX70" fmla="*/ 3842609 w 6884912"/>
              <a:gd name="connsiteY70" fmla="*/ 197386 h 1161397"/>
              <a:gd name="connsiteX71" fmla="*/ 3853961 w 6884912"/>
              <a:gd name="connsiteY71" fmla="*/ 213380 h 1161397"/>
              <a:gd name="connsiteX72" fmla="*/ 3907640 w 6884912"/>
              <a:gd name="connsiteY72" fmla="*/ 207568 h 1161397"/>
              <a:gd name="connsiteX73" fmla="*/ 3910449 w 6884912"/>
              <a:gd name="connsiteY73" fmla="*/ 197808 h 1161397"/>
              <a:gd name="connsiteX74" fmla="*/ 3917197 w 6884912"/>
              <a:gd name="connsiteY74" fmla="*/ 196121 h 1161397"/>
              <a:gd name="connsiteX75" fmla="*/ 3922400 w 6884912"/>
              <a:gd name="connsiteY75" fmla="*/ 205056 h 1161397"/>
              <a:gd name="connsiteX76" fmla="*/ 4013061 w 6884912"/>
              <a:gd name="connsiteY76" fmla="*/ 224874 h 1161397"/>
              <a:gd name="connsiteX77" fmla="*/ 4220717 w 6884912"/>
              <a:gd name="connsiteY77" fmla="*/ 192946 h 1161397"/>
              <a:gd name="connsiteX78" fmla="*/ 4228802 w 6884912"/>
              <a:gd name="connsiteY78" fmla="*/ 201468 h 1161397"/>
              <a:gd name="connsiteX79" fmla="*/ 4289361 w 6884912"/>
              <a:gd name="connsiteY79" fmla="*/ 196642 h 1161397"/>
              <a:gd name="connsiteX80" fmla="*/ 4498913 w 6884912"/>
              <a:gd name="connsiteY80" fmla="*/ 118915 h 1161397"/>
              <a:gd name="connsiteX81" fmla="*/ 4617330 w 6884912"/>
              <a:gd name="connsiteY81" fmla="*/ 111163 h 1161397"/>
              <a:gd name="connsiteX82" fmla="*/ 4659778 w 6884912"/>
              <a:gd name="connsiteY82" fmla="*/ 118219 h 1161397"/>
              <a:gd name="connsiteX83" fmla="*/ 4730870 w 6884912"/>
              <a:gd name="connsiteY83" fmla="*/ 129432 h 1161397"/>
              <a:gd name="connsiteX84" fmla="*/ 4785037 w 6884912"/>
              <a:gd name="connsiteY84" fmla="*/ 161964 h 1161397"/>
              <a:gd name="connsiteX85" fmla="*/ 4844073 w 6884912"/>
              <a:gd name="connsiteY85" fmla="*/ 161768 h 1161397"/>
              <a:gd name="connsiteX86" fmla="*/ 4856454 w 6884912"/>
              <a:gd name="connsiteY86" fmla="*/ 130488 h 1161397"/>
              <a:gd name="connsiteX87" fmla="*/ 4920038 w 6884912"/>
              <a:gd name="connsiteY87" fmla="*/ 140418 h 1161397"/>
              <a:gd name="connsiteX88" fmla="*/ 5016639 w 6884912"/>
              <a:gd name="connsiteY88" fmla="*/ 158905 h 1161397"/>
              <a:gd name="connsiteX89" fmla="*/ 5072009 w 6884912"/>
              <a:gd name="connsiteY89" fmla="*/ 161502 h 1161397"/>
              <a:gd name="connsiteX90" fmla="*/ 5223626 w 6884912"/>
              <a:gd name="connsiteY90" fmla="*/ 177356 h 1161397"/>
              <a:gd name="connsiteX91" fmla="*/ 5375773 w 6884912"/>
              <a:gd name="connsiteY91" fmla="*/ 199913 h 1161397"/>
              <a:gd name="connsiteX92" fmla="*/ 5467502 w 6884912"/>
              <a:gd name="connsiteY92" fmla="*/ 250963 h 1161397"/>
              <a:gd name="connsiteX93" fmla="*/ 5592395 w 6884912"/>
              <a:gd name="connsiteY93" fmla="*/ 265434 h 1161397"/>
              <a:gd name="connsiteX94" fmla="*/ 5613532 w 6884912"/>
              <a:gd name="connsiteY94" fmla="*/ 273379 h 1161397"/>
              <a:gd name="connsiteX95" fmla="*/ 5642173 w 6884912"/>
              <a:gd name="connsiteY95" fmla="*/ 266904 h 1161397"/>
              <a:gd name="connsiteX96" fmla="*/ 5756910 w 6884912"/>
              <a:gd name="connsiteY96" fmla="*/ 239211 h 1161397"/>
              <a:gd name="connsiteX97" fmla="*/ 5846667 w 6884912"/>
              <a:gd name="connsiteY97" fmla="*/ 201786 h 1161397"/>
              <a:gd name="connsiteX98" fmla="*/ 5960732 w 6884912"/>
              <a:gd name="connsiteY98" fmla="*/ 220708 h 1161397"/>
              <a:gd name="connsiteX99" fmla="*/ 6029542 w 6884912"/>
              <a:gd name="connsiteY99" fmla="*/ 210339 h 1161397"/>
              <a:gd name="connsiteX100" fmla="*/ 6141123 w 6884912"/>
              <a:gd name="connsiteY100" fmla="*/ 159923 h 1161397"/>
              <a:gd name="connsiteX101" fmla="*/ 6290640 w 6884912"/>
              <a:gd name="connsiteY101" fmla="*/ 167441 h 1161397"/>
              <a:gd name="connsiteX102" fmla="*/ 6322806 w 6884912"/>
              <a:gd name="connsiteY102" fmla="*/ 213293 h 1161397"/>
              <a:gd name="connsiteX103" fmla="*/ 6380420 w 6884912"/>
              <a:gd name="connsiteY103" fmla="*/ 173195 h 1161397"/>
              <a:gd name="connsiteX104" fmla="*/ 6507891 w 6884912"/>
              <a:gd name="connsiteY104" fmla="*/ 118474 h 1161397"/>
              <a:gd name="connsiteX105" fmla="*/ 6571807 w 6884912"/>
              <a:gd name="connsiteY105" fmla="*/ 98636 h 1161397"/>
              <a:gd name="connsiteX106" fmla="*/ 6671880 w 6884912"/>
              <a:gd name="connsiteY106" fmla="*/ 82931 h 1161397"/>
              <a:gd name="connsiteX107" fmla="*/ 6702266 w 6884912"/>
              <a:gd name="connsiteY107" fmla="*/ 75470 h 1161397"/>
              <a:gd name="connsiteX108" fmla="*/ 6845802 w 6884912"/>
              <a:gd name="connsiteY108" fmla="*/ 24496 h 1161397"/>
              <a:gd name="connsiteX109" fmla="*/ 6884912 w 6884912"/>
              <a:gd name="connsiteY109"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510042 w 6884912"/>
              <a:gd name="connsiteY60" fmla="*/ 311820 h 1161397"/>
              <a:gd name="connsiteX61" fmla="*/ 3626773 w 6884912"/>
              <a:gd name="connsiteY61" fmla="*/ 290452 h 1161397"/>
              <a:gd name="connsiteX62" fmla="*/ 3666217 w 6884912"/>
              <a:gd name="connsiteY62" fmla="*/ 273255 h 1161397"/>
              <a:gd name="connsiteX63" fmla="*/ 3732427 w 6884912"/>
              <a:gd name="connsiteY63" fmla="*/ 245039 h 1161397"/>
              <a:gd name="connsiteX64" fmla="*/ 3777022 w 6884912"/>
              <a:gd name="connsiteY64" fmla="*/ 200276 h 1161397"/>
              <a:gd name="connsiteX65" fmla="*/ 3791246 w 6884912"/>
              <a:gd name="connsiteY65" fmla="*/ 189996 h 1161397"/>
              <a:gd name="connsiteX66" fmla="*/ 3819864 w 6884912"/>
              <a:gd name="connsiteY66" fmla="*/ 194605 h 1161397"/>
              <a:gd name="connsiteX67" fmla="*/ 3830398 w 6884912"/>
              <a:gd name="connsiteY67" fmla="*/ 188383 h 1161397"/>
              <a:gd name="connsiteX68" fmla="*/ 3834360 w 6884912"/>
              <a:gd name="connsiteY68" fmla="*/ 188992 h 1161397"/>
              <a:gd name="connsiteX69" fmla="*/ 3843715 w 6884912"/>
              <a:gd name="connsiteY69" fmla="*/ 188752 h 1161397"/>
              <a:gd name="connsiteX70" fmla="*/ 3842609 w 6884912"/>
              <a:gd name="connsiteY70" fmla="*/ 197386 h 1161397"/>
              <a:gd name="connsiteX71" fmla="*/ 3853961 w 6884912"/>
              <a:gd name="connsiteY71" fmla="*/ 213380 h 1161397"/>
              <a:gd name="connsiteX72" fmla="*/ 3907640 w 6884912"/>
              <a:gd name="connsiteY72" fmla="*/ 207568 h 1161397"/>
              <a:gd name="connsiteX73" fmla="*/ 3910449 w 6884912"/>
              <a:gd name="connsiteY73" fmla="*/ 197808 h 1161397"/>
              <a:gd name="connsiteX74" fmla="*/ 3917197 w 6884912"/>
              <a:gd name="connsiteY74" fmla="*/ 196121 h 1161397"/>
              <a:gd name="connsiteX75" fmla="*/ 3922400 w 6884912"/>
              <a:gd name="connsiteY75" fmla="*/ 205056 h 1161397"/>
              <a:gd name="connsiteX76" fmla="*/ 4013061 w 6884912"/>
              <a:gd name="connsiteY76" fmla="*/ 224874 h 1161397"/>
              <a:gd name="connsiteX77" fmla="*/ 4220717 w 6884912"/>
              <a:gd name="connsiteY77" fmla="*/ 192946 h 1161397"/>
              <a:gd name="connsiteX78" fmla="*/ 4228802 w 6884912"/>
              <a:gd name="connsiteY78" fmla="*/ 201468 h 1161397"/>
              <a:gd name="connsiteX79" fmla="*/ 4289361 w 6884912"/>
              <a:gd name="connsiteY79" fmla="*/ 196642 h 1161397"/>
              <a:gd name="connsiteX80" fmla="*/ 4498913 w 6884912"/>
              <a:gd name="connsiteY80" fmla="*/ 118915 h 1161397"/>
              <a:gd name="connsiteX81" fmla="*/ 4617330 w 6884912"/>
              <a:gd name="connsiteY81" fmla="*/ 111163 h 1161397"/>
              <a:gd name="connsiteX82" fmla="*/ 4659778 w 6884912"/>
              <a:gd name="connsiteY82" fmla="*/ 118219 h 1161397"/>
              <a:gd name="connsiteX83" fmla="*/ 4730870 w 6884912"/>
              <a:gd name="connsiteY83" fmla="*/ 129432 h 1161397"/>
              <a:gd name="connsiteX84" fmla="*/ 4844073 w 6884912"/>
              <a:gd name="connsiteY84" fmla="*/ 161768 h 1161397"/>
              <a:gd name="connsiteX85" fmla="*/ 4856454 w 6884912"/>
              <a:gd name="connsiteY85" fmla="*/ 130488 h 1161397"/>
              <a:gd name="connsiteX86" fmla="*/ 4920038 w 6884912"/>
              <a:gd name="connsiteY86" fmla="*/ 140418 h 1161397"/>
              <a:gd name="connsiteX87" fmla="*/ 5016639 w 6884912"/>
              <a:gd name="connsiteY87" fmla="*/ 158905 h 1161397"/>
              <a:gd name="connsiteX88" fmla="*/ 5072009 w 6884912"/>
              <a:gd name="connsiteY88" fmla="*/ 161502 h 1161397"/>
              <a:gd name="connsiteX89" fmla="*/ 5223626 w 6884912"/>
              <a:gd name="connsiteY89" fmla="*/ 177356 h 1161397"/>
              <a:gd name="connsiteX90" fmla="*/ 5375773 w 6884912"/>
              <a:gd name="connsiteY90" fmla="*/ 199913 h 1161397"/>
              <a:gd name="connsiteX91" fmla="*/ 5467502 w 6884912"/>
              <a:gd name="connsiteY91" fmla="*/ 250963 h 1161397"/>
              <a:gd name="connsiteX92" fmla="*/ 5592395 w 6884912"/>
              <a:gd name="connsiteY92" fmla="*/ 265434 h 1161397"/>
              <a:gd name="connsiteX93" fmla="*/ 5613532 w 6884912"/>
              <a:gd name="connsiteY93" fmla="*/ 273379 h 1161397"/>
              <a:gd name="connsiteX94" fmla="*/ 5642173 w 6884912"/>
              <a:gd name="connsiteY94" fmla="*/ 266904 h 1161397"/>
              <a:gd name="connsiteX95" fmla="*/ 5756910 w 6884912"/>
              <a:gd name="connsiteY95" fmla="*/ 239211 h 1161397"/>
              <a:gd name="connsiteX96" fmla="*/ 5846667 w 6884912"/>
              <a:gd name="connsiteY96" fmla="*/ 201786 h 1161397"/>
              <a:gd name="connsiteX97" fmla="*/ 5960732 w 6884912"/>
              <a:gd name="connsiteY97" fmla="*/ 220708 h 1161397"/>
              <a:gd name="connsiteX98" fmla="*/ 6029542 w 6884912"/>
              <a:gd name="connsiteY98" fmla="*/ 210339 h 1161397"/>
              <a:gd name="connsiteX99" fmla="*/ 6141123 w 6884912"/>
              <a:gd name="connsiteY99" fmla="*/ 159923 h 1161397"/>
              <a:gd name="connsiteX100" fmla="*/ 6290640 w 6884912"/>
              <a:gd name="connsiteY100" fmla="*/ 167441 h 1161397"/>
              <a:gd name="connsiteX101" fmla="*/ 6322806 w 6884912"/>
              <a:gd name="connsiteY101" fmla="*/ 213293 h 1161397"/>
              <a:gd name="connsiteX102" fmla="*/ 6380420 w 6884912"/>
              <a:gd name="connsiteY102" fmla="*/ 173195 h 1161397"/>
              <a:gd name="connsiteX103" fmla="*/ 6507891 w 6884912"/>
              <a:gd name="connsiteY103" fmla="*/ 118474 h 1161397"/>
              <a:gd name="connsiteX104" fmla="*/ 6571807 w 6884912"/>
              <a:gd name="connsiteY104" fmla="*/ 98636 h 1161397"/>
              <a:gd name="connsiteX105" fmla="*/ 6671880 w 6884912"/>
              <a:gd name="connsiteY105" fmla="*/ 82931 h 1161397"/>
              <a:gd name="connsiteX106" fmla="*/ 6702266 w 6884912"/>
              <a:gd name="connsiteY106" fmla="*/ 75470 h 1161397"/>
              <a:gd name="connsiteX107" fmla="*/ 6845802 w 6884912"/>
              <a:gd name="connsiteY107" fmla="*/ 24496 h 1161397"/>
              <a:gd name="connsiteX108" fmla="*/ 6884912 w 6884912"/>
              <a:gd name="connsiteY10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478946 w 6884912"/>
              <a:gd name="connsiteY7" fmla="*/ 1106011 h 1161397"/>
              <a:gd name="connsiteX8" fmla="*/ 512111 w 6884912"/>
              <a:gd name="connsiteY8" fmla="*/ 1085599 h 1161397"/>
              <a:gd name="connsiteX9" fmla="*/ 567875 w 6884912"/>
              <a:gd name="connsiteY9" fmla="*/ 1051976 h 1161397"/>
              <a:gd name="connsiteX10" fmla="*/ 601644 w 6884912"/>
              <a:gd name="connsiteY10" fmla="*/ 1003997 h 1161397"/>
              <a:gd name="connsiteX11" fmla="*/ 651408 w 6884912"/>
              <a:gd name="connsiteY11" fmla="*/ 984938 h 1161397"/>
              <a:gd name="connsiteX12" fmla="*/ 673197 w 6884912"/>
              <a:gd name="connsiteY12" fmla="*/ 1010060 h 1161397"/>
              <a:gd name="connsiteX13" fmla="*/ 723108 w 6884912"/>
              <a:gd name="connsiteY13" fmla="*/ 980081 h 1161397"/>
              <a:gd name="connsiteX14" fmla="*/ 797699 w 6884912"/>
              <a:gd name="connsiteY14" fmla="*/ 931362 h 1161397"/>
              <a:gd name="connsiteX15" fmla="*/ 843359 w 6884912"/>
              <a:gd name="connsiteY15" fmla="*/ 910894 h 1161397"/>
              <a:gd name="connsiteX16" fmla="*/ 965215 w 6884912"/>
              <a:gd name="connsiteY16" fmla="*/ 846701 h 1161397"/>
              <a:gd name="connsiteX17" fmla="*/ 1085080 w 6884912"/>
              <a:gd name="connsiteY17" fmla="*/ 776086 h 1161397"/>
              <a:gd name="connsiteX18" fmla="*/ 1131224 w 6884912"/>
              <a:gd name="connsiteY18" fmla="*/ 706160 h 1161397"/>
              <a:gd name="connsiteX19" fmla="*/ 1138051 w 6884912"/>
              <a:gd name="connsiteY19" fmla="*/ 702034 h 1161397"/>
              <a:gd name="connsiteX20" fmla="*/ 1158800 w 6884912"/>
              <a:gd name="connsiteY20" fmla="*/ 700004 h 1161397"/>
              <a:gd name="connsiteX21" fmla="*/ 1166947 w 6884912"/>
              <a:gd name="connsiteY21" fmla="*/ 700762 h 1161397"/>
              <a:gd name="connsiteX22" fmla="*/ 1178135 w 6884912"/>
              <a:gd name="connsiteY22" fmla="*/ 698631 h 1161397"/>
              <a:gd name="connsiteX23" fmla="*/ 1178301 w 6884912"/>
              <a:gd name="connsiteY23" fmla="*/ 698094 h 1161397"/>
              <a:gd name="connsiteX24" fmla="*/ 1188995 w 6884912"/>
              <a:gd name="connsiteY24" fmla="*/ 697048 h 1161397"/>
              <a:gd name="connsiteX25" fmla="*/ 1242716 w 6884912"/>
              <a:gd name="connsiteY25" fmla="*/ 698052 h 1161397"/>
              <a:gd name="connsiteX26" fmla="*/ 1299977 w 6884912"/>
              <a:gd name="connsiteY26" fmla="*/ 639196 h 1161397"/>
              <a:gd name="connsiteX27" fmla="*/ 1326190 w 6884912"/>
              <a:gd name="connsiteY27" fmla="*/ 625955 h 1161397"/>
              <a:gd name="connsiteX28" fmla="*/ 1339600 w 6884912"/>
              <a:gd name="connsiteY28" fmla="*/ 616295 h 1161397"/>
              <a:gd name="connsiteX29" fmla="*/ 1340054 w 6884912"/>
              <a:gd name="connsiteY29" fmla="*/ 614022 h 1161397"/>
              <a:gd name="connsiteX30" fmla="*/ 1391606 w 6884912"/>
              <a:gd name="connsiteY30" fmla="*/ 615229 h 1161397"/>
              <a:gd name="connsiteX31" fmla="*/ 1397565 w 6884912"/>
              <a:gd name="connsiteY31" fmla="*/ 611490 h 1161397"/>
              <a:gd name="connsiteX32" fmla="*/ 1432302 w 6884912"/>
              <a:gd name="connsiteY32" fmla="*/ 617267 h 1161397"/>
              <a:gd name="connsiteX33" fmla="*/ 1449644 w 6884912"/>
              <a:gd name="connsiteY33" fmla="*/ 617591 h 1161397"/>
              <a:gd name="connsiteX34" fmla="*/ 1455793 w 6884912"/>
              <a:gd name="connsiteY34" fmla="*/ 623174 h 1161397"/>
              <a:gd name="connsiteX35" fmla="*/ 1480758 w 6884912"/>
              <a:gd name="connsiteY35" fmla="*/ 620863 h 1161397"/>
              <a:gd name="connsiteX36" fmla="*/ 1483154 w 6884912"/>
              <a:gd name="connsiteY36" fmla="*/ 618527 h 1161397"/>
              <a:gd name="connsiteX37" fmla="*/ 1505495 w 6884912"/>
              <a:gd name="connsiteY37" fmla="*/ 624325 h 1161397"/>
              <a:gd name="connsiteX38" fmla="*/ 1526340 w 6884912"/>
              <a:gd name="connsiteY38" fmla="*/ 638496 h 1161397"/>
              <a:gd name="connsiteX39" fmla="*/ 1731986 w 6884912"/>
              <a:gd name="connsiteY39" fmla="*/ 589682 h 1161397"/>
              <a:gd name="connsiteX40" fmla="*/ 1927935 w 6884912"/>
              <a:gd name="connsiteY40" fmla="*/ 628540 h 1161397"/>
              <a:gd name="connsiteX41" fmla="*/ 2039075 w 6884912"/>
              <a:gd name="connsiteY41" fmla="*/ 599964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222191 w 6884912"/>
              <a:gd name="connsiteY57" fmla="*/ 307887 h 1161397"/>
              <a:gd name="connsiteX58" fmla="*/ 3227953 w 6884912"/>
              <a:gd name="connsiteY58" fmla="*/ 297650 h 1161397"/>
              <a:gd name="connsiteX59" fmla="*/ 3510042 w 6884912"/>
              <a:gd name="connsiteY59" fmla="*/ 311820 h 1161397"/>
              <a:gd name="connsiteX60" fmla="*/ 3626773 w 6884912"/>
              <a:gd name="connsiteY60" fmla="*/ 290452 h 1161397"/>
              <a:gd name="connsiteX61" fmla="*/ 3666217 w 6884912"/>
              <a:gd name="connsiteY61" fmla="*/ 273255 h 1161397"/>
              <a:gd name="connsiteX62" fmla="*/ 3732427 w 6884912"/>
              <a:gd name="connsiteY62" fmla="*/ 245039 h 1161397"/>
              <a:gd name="connsiteX63" fmla="*/ 3777022 w 6884912"/>
              <a:gd name="connsiteY63" fmla="*/ 200276 h 1161397"/>
              <a:gd name="connsiteX64" fmla="*/ 3791246 w 6884912"/>
              <a:gd name="connsiteY64" fmla="*/ 189996 h 1161397"/>
              <a:gd name="connsiteX65" fmla="*/ 3819864 w 6884912"/>
              <a:gd name="connsiteY65" fmla="*/ 194605 h 1161397"/>
              <a:gd name="connsiteX66" fmla="*/ 3830398 w 6884912"/>
              <a:gd name="connsiteY66" fmla="*/ 188383 h 1161397"/>
              <a:gd name="connsiteX67" fmla="*/ 3834360 w 6884912"/>
              <a:gd name="connsiteY67" fmla="*/ 188992 h 1161397"/>
              <a:gd name="connsiteX68" fmla="*/ 3843715 w 6884912"/>
              <a:gd name="connsiteY68" fmla="*/ 188752 h 1161397"/>
              <a:gd name="connsiteX69" fmla="*/ 3842609 w 6884912"/>
              <a:gd name="connsiteY69" fmla="*/ 197386 h 1161397"/>
              <a:gd name="connsiteX70" fmla="*/ 3853961 w 6884912"/>
              <a:gd name="connsiteY70" fmla="*/ 213380 h 1161397"/>
              <a:gd name="connsiteX71" fmla="*/ 3907640 w 6884912"/>
              <a:gd name="connsiteY71" fmla="*/ 207568 h 1161397"/>
              <a:gd name="connsiteX72" fmla="*/ 3910449 w 6884912"/>
              <a:gd name="connsiteY72" fmla="*/ 197808 h 1161397"/>
              <a:gd name="connsiteX73" fmla="*/ 3917197 w 6884912"/>
              <a:gd name="connsiteY73" fmla="*/ 196121 h 1161397"/>
              <a:gd name="connsiteX74" fmla="*/ 3922400 w 6884912"/>
              <a:gd name="connsiteY74" fmla="*/ 205056 h 1161397"/>
              <a:gd name="connsiteX75" fmla="*/ 4013061 w 6884912"/>
              <a:gd name="connsiteY75" fmla="*/ 224874 h 1161397"/>
              <a:gd name="connsiteX76" fmla="*/ 4220717 w 6884912"/>
              <a:gd name="connsiteY76" fmla="*/ 192946 h 1161397"/>
              <a:gd name="connsiteX77" fmla="*/ 4228802 w 6884912"/>
              <a:gd name="connsiteY77" fmla="*/ 201468 h 1161397"/>
              <a:gd name="connsiteX78" fmla="*/ 4289361 w 6884912"/>
              <a:gd name="connsiteY78" fmla="*/ 196642 h 1161397"/>
              <a:gd name="connsiteX79" fmla="*/ 4498913 w 6884912"/>
              <a:gd name="connsiteY79" fmla="*/ 118915 h 1161397"/>
              <a:gd name="connsiteX80" fmla="*/ 4617330 w 6884912"/>
              <a:gd name="connsiteY80" fmla="*/ 111163 h 1161397"/>
              <a:gd name="connsiteX81" fmla="*/ 4659778 w 6884912"/>
              <a:gd name="connsiteY81" fmla="*/ 118219 h 1161397"/>
              <a:gd name="connsiteX82" fmla="*/ 4730870 w 6884912"/>
              <a:gd name="connsiteY82" fmla="*/ 129432 h 1161397"/>
              <a:gd name="connsiteX83" fmla="*/ 4844073 w 6884912"/>
              <a:gd name="connsiteY83" fmla="*/ 161768 h 1161397"/>
              <a:gd name="connsiteX84" fmla="*/ 4856454 w 6884912"/>
              <a:gd name="connsiteY84" fmla="*/ 130488 h 1161397"/>
              <a:gd name="connsiteX85" fmla="*/ 4920038 w 6884912"/>
              <a:gd name="connsiteY85" fmla="*/ 140418 h 1161397"/>
              <a:gd name="connsiteX86" fmla="*/ 5016639 w 6884912"/>
              <a:gd name="connsiteY86" fmla="*/ 158905 h 1161397"/>
              <a:gd name="connsiteX87" fmla="*/ 5072009 w 6884912"/>
              <a:gd name="connsiteY87" fmla="*/ 161502 h 1161397"/>
              <a:gd name="connsiteX88" fmla="*/ 5223626 w 6884912"/>
              <a:gd name="connsiteY88" fmla="*/ 177356 h 1161397"/>
              <a:gd name="connsiteX89" fmla="*/ 5375773 w 6884912"/>
              <a:gd name="connsiteY89" fmla="*/ 199913 h 1161397"/>
              <a:gd name="connsiteX90" fmla="*/ 5467502 w 6884912"/>
              <a:gd name="connsiteY90" fmla="*/ 250963 h 1161397"/>
              <a:gd name="connsiteX91" fmla="*/ 5592395 w 6884912"/>
              <a:gd name="connsiteY91" fmla="*/ 265434 h 1161397"/>
              <a:gd name="connsiteX92" fmla="*/ 5613532 w 6884912"/>
              <a:gd name="connsiteY92" fmla="*/ 273379 h 1161397"/>
              <a:gd name="connsiteX93" fmla="*/ 5642173 w 6884912"/>
              <a:gd name="connsiteY93" fmla="*/ 266904 h 1161397"/>
              <a:gd name="connsiteX94" fmla="*/ 5756910 w 6884912"/>
              <a:gd name="connsiteY94" fmla="*/ 239211 h 1161397"/>
              <a:gd name="connsiteX95" fmla="*/ 5846667 w 6884912"/>
              <a:gd name="connsiteY95" fmla="*/ 201786 h 1161397"/>
              <a:gd name="connsiteX96" fmla="*/ 5960732 w 6884912"/>
              <a:gd name="connsiteY96" fmla="*/ 220708 h 1161397"/>
              <a:gd name="connsiteX97" fmla="*/ 6029542 w 6884912"/>
              <a:gd name="connsiteY97" fmla="*/ 210339 h 1161397"/>
              <a:gd name="connsiteX98" fmla="*/ 6141123 w 6884912"/>
              <a:gd name="connsiteY98" fmla="*/ 159923 h 1161397"/>
              <a:gd name="connsiteX99" fmla="*/ 6290640 w 6884912"/>
              <a:gd name="connsiteY99" fmla="*/ 167441 h 1161397"/>
              <a:gd name="connsiteX100" fmla="*/ 6322806 w 6884912"/>
              <a:gd name="connsiteY100" fmla="*/ 213293 h 1161397"/>
              <a:gd name="connsiteX101" fmla="*/ 6380420 w 6884912"/>
              <a:gd name="connsiteY101" fmla="*/ 173195 h 1161397"/>
              <a:gd name="connsiteX102" fmla="*/ 6507891 w 6884912"/>
              <a:gd name="connsiteY102" fmla="*/ 118474 h 1161397"/>
              <a:gd name="connsiteX103" fmla="*/ 6571807 w 6884912"/>
              <a:gd name="connsiteY103" fmla="*/ 98636 h 1161397"/>
              <a:gd name="connsiteX104" fmla="*/ 6671880 w 6884912"/>
              <a:gd name="connsiteY104" fmla="*/ 82931 h 1161397"/>
              <a:gd name="connsiteX105" fmla="*/ 6702266 w 6884912"/>
              <a:gd name="connsiteY105" fmla="*/ 75470 h 1161397"/>
              <a:gd name="connsiteX106" fmla="*/ 6845802 w 6884912"/>
              <a:gd name="connsiteY106" fmla="*/ 24496 h 1161397"/>
              <a:gd name="connsiteX107" fmla="*/ 6884912 w 6884912"/>
              <a:gd name="connsiteY107"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512111 w 6884912"/>
              <a:gd name="connsiteY7" fmla="*/ 1085599 h 1161397"/>
              <a:gd name="connsiteX8" fmla="*/ 567875 w 6884912"/>
              <a:gd name="connsiteY8" fmla="*/ 1051976 h 1161397"/>
              <a:gd name="connsiteX9" fmla="*/ 601644 w 6884912"/>
              <a:gd name="connsiteY9" fmla="*/ 1003997 h 1161397"/>
              <a:gd name="connsiteX10" fmla="*/ 651408 w 6884912"/>
              <a:gd name="connsiteY10" fmla="*/ 984938 h 1161397"/>
              <a:gd name="connsiteX11" fmla="*/ 673197 w 6884912"/>
              <a:gd name="connsiteY11" fmla="*/ 1010060 h 1161397"/>
              <a:gd name="connsiteX12" fmla="*/ 723108 w 6884912"/>
              <a:gd name="connsiteY12" fmla="*/ 980081 h 1161397"/>
              <a:gd name="connsiteX13" fmla="*/ 797699 w 6884912"/>
              <a:gd name="connsiteY13" fmla="*/ 931362 h 1161397"/>
              <a:gd name="connsiteX14" fmla="*/ 843359 w 6884912"/>
              <a:gd name="connsiteY14" fmla="*/ 910894 h 1161397"/>
              <a:gd name="connsiteX15" fmla="*/ 965215 w 6884912"/>
              <a:gd name="connsiteY15" fmla="*/ 846701 h 1161397"/>
              <a:gd name="connsiteX16" fmla="*/ 1085080 w 6884912"/>
              <a:gd name="connsiteY16" fmla="*/ 776086 h 1161397"/>
              <a:gd name="connsiteX17" fmla="*/ 1131224 w 6884912"/>
              <a:gd name="connsiteY17" fmla="*/ 706160 h 1161397"/>
              <a:gd name="connsiteX18" fmla="*/ 1138051 w 6884912"/>
              <a:gd name="connsiteY18" fmla="*/ 702034 h 1161397"/>
              <a:gd name="connsiteX19" fmla="*/ 1158800 w 6884912"/>
              <a:gd name="connsiteY19" fmla="*/ 700004 h 1161397"/>
              <a:gd name="connsiteX20" fmla="*/ 1166947 w 6884912"/>
              <a:gd name="connsiteY20" fmla="*/ 700762 h 1161397"/>
              <a:gd name="connsiteX21" fmla="*/ 1178135 w 6884912"/>
              <a:gd name="connsiteY21" fmla="*/ 698631 h 1161397"/>
              <a:gd name="connsiteX22" fmla="*/ 1178301 w 6884912"/>
              <a:gd name="connsiteY22" fmla="*/ 698094 h 1161397"/>
              <a:gd name="connsiteX23" fmla="*/ 1188995 w 6884912"/>
              <a:gd name="connsiteY23" fmla="*/ 697048 h 1161397"/>
              <a:gd name="connsiteX24" fmla="*/ 1242716 w 6884912"/>
              <a:gd name="connsiteY24" fmla="*/ 698052 h 1161397"/>
              <a:gd name="connsiteX25" fmla="*/ 1299977 w 6884912"/>
              <a:gd name="connsiteY25" fmla="*/ 639196 h 1161397"/>
              <a:gd name="connsiteX26" fmla="*/ 1326190 w 6884912"/>
              <a:gd name="connsiteY26" fmla="*/ 625955 h 1161397"/>
              <a:gd name="connsiteX27" fmla="*/ 1339600 w 6884912"/>
              <a:gd name="connsiteY27" fmla="*/ 616295 h 1161397"/>
              <a:gd name="connsiteX28" fmla="*/ 1340054 w 6884912"/>
              <a:gd name="connsiteY28" fmla="*/ 614022 h 1161397"/>
              <a:gd name="connsiteX29" fmla="*/ 1391606 w 6884912"/>
              <a:gd name="connsiteY29" fmla="*/ 615229 h 1161397"/>
              <a:gd name="connsiteX30" fmla="*/ 1397565 w 6884912"/>
              <a:gd name="connsiteY30" fmla="*/ 611490 h 1161397"/>
              <a:gd name="connsiteX31" fmla="*/ 1432302 w 6884912"/>
              <a:gd name="connsiteY31" fmla="*/ 617267 h 1161397"/>
              <a:gd name="connsiteX32" fmla="*/ 1449644 w 6884912"/>
              <a:gd name="connsiteY32" fmla="*/ 617591 h 1161397"/>
              <a:gd name="connsiteX33" fmla="*/ 1455793 w 6884912"/>
              <a:gd name="connsiteY33" fmla="*/ 623174 h 1161397"/>
              <a:gd name="connsiteX34" fmla="*/ 1480758 w 6884912"/>
              <a:gd name="connsiteY34" fmla="*/ 620863 h 1161397"/>
              <a:gd name="connsiteX35" fmla="*/ 1483154 w 6884912"/>
              <a:gd name="connsiteY35" fmla="*/ 618527 h 1161397"/>
              <a:gd name="connsiteX36" fmla="*/ 1505495 w 6884912"/>
              <a:gd name="connsiteY36" fmla="*/ 624325 h 1161397"/>
              <a:gd name="connsiteX37" fmla="*/ 1526340 w 6884912"/>
              <a:gd name="connsiteY37" fmla="*/ 638496 h 1161397"/>
              <a:gd name="connsiteX38" fmla="*/ 1731986 w 6884912"/>
              <a:gd name="connsiteY38" fmla="*/ 589682 h 1161397"/>
              <a:gd name="connsiteX39" fmla="*/ 1927935 w 6884912"/>
              <a:gd name="connsiteY39" fmla="*/ 628540 h 1161397"/>
              <a:gd name="connsiteX40" fmla="*/ 2039075 w 6884912"/>
              <a:gd name="connsiteY40" fmla="*/ 599964 h 1161397"/>
              <a:gd name="connsiteX41" fmla="*/ 2066980 w 6884912"/>
              <a:gd name="connsiteY41" fmla="*/ 550413 h 1161397"/>
              <a:gd name="connsiteX42" fmla="*/ 2352236 w 6884912"/>
              <a:gd name="connsiteY42" fmla="*/ 519602 h 1161397"/>
              <a:gd name="connsiteX43" fmla="*/ 2420791 w 6884912"/>
              <a:gd name="connsiteY43" fmla="*/ 492826 h 1161397"/>
              <a:gd name="connsiteX44" fmla="*/ 2489932 w 6884912"/>
              <a:gd name="connsiteY44" fmla="*/ 507864 h 1161397"/>
              <a:gd name="connsiteX45" fmla="*/ 2512917 w 6884912"/>
              <a:gd name="connsiteY45" fmla="*/ 489127 h 1161397"/>
              <a:gd name="connsiteX46" fmla="*/ 2516783 w 6884912"/>
              <a:gd name="connsiteY46" fmla="*/ 485473 h 1161397"/>
              <a:gd name="connsiteX47" fmla="*/ 2534360 w 6884912"/>
              <a:gd name="connsiteY47" fmla="*/ 480064 h 1161397"/>
              <a:gd name="connsiteX48" fmla="*/ 2536691 w 6884912"/>
              <a:gd name="connsiteY48" fmla="*/ 467018 h 1161397"/>
              <a:gd name="connsiteX49" fmla="*/ 2561265 w 6884912"/>
              <a:gd name="connsiteY49" fmla="*/ 450623 h 1161397"/>
              <a:gd name="connsiteX50" fmla="*/ 2594349 w 6884912"/>
              <a:gd name="connsiteY50" fmla="*/ 443884 h 1161397"/>
              <a:gd name="connsiteX51" fmla="*/ 2754324 w 6884912"/>
              <a:gd name="connsiteY51" fmla="*/ 424766 h 1161397"/>
              <a:gd name="connsiteX52" fmla="*/ 2848470 w 6884912"/>
              <a:gd name="connsiteY52" fmla="*/ 405966 h 1161397"/>
              <a:gd name="connsiteX53" fmla="*/ 2881772 w 6884912"/>
              <a:gd name="connsiteY53" fmla="*/ 387260 h 1161397"/>
              <a:gd name="connsiteX54" fmla="*/ 2929932 w 6884912"/>
              <a:gd name="connsiteY54" fmla="*/ 368912 h 1161397"/>
              <a:gd name="connsiteX55" fmla="*/ 3013020 w 6884912"/>
              <a:gd name="connsiteY55" fmla="*/ 327578 h 1161397"/>
              <a:gd name="connsiteX56" fmla="*/ 3222191 w 6884912"/>
              <a:gd name="connsiteY56" fmla="*/ 307887 h 1161397"/>
              <a:gd name="connsiteX57" fmla="*/ 3227953 w 6884912"/>
              <a:gd name="connsiteY57" fmla="*/ 297650 h 1161397"/>
              <a:gd name="connsiteX58" fmla="*/ 3510042 w 6884912"/>
              <a:gd name="connsiteY58" fmla="*/ 311820 h 1161397"/>
              <a:gd name="connsiteX59" fmla="*/ 3626773 w 6884912"/>
              <a:gd name="connsiteY59" fmla="*/ 290452 h 1161397"/>
              <a:gd name="connsiteX60" fmla="*/ 3666217 w 6884912"/>
              <a:gd name="connsiteY60" fmla="*/ 273255 h 1161397"/>
              <a:gd name="connsiteX61" fmla="*/ 3732427 w 6884912"/>
              <a:gd name="connsiteY61" fmla="*/ 245039 h 1161397"/>
              <a:gd name="connsiteX62" fmla="*/ 3777022 w 6884912"/>
              <a:gd name="connsiteY62" fmla="*/ 200276 h 1161397"/>
              <a:gd name="connsiteX63" fmla="*/ 3791246 w 6884912"/>
              <a:gd name="connsiteY63" fmla="*/ 189996 h 1161397"/>
              <a:gd name="connsiteX64" fmla="*/ 3819864 w 6884912"/>
              <a:gd name="connsiteY64" fmla="*/ 194605 h 1161397"/>
              <a:gd name="connsiteX65" fmla="*/ 3830398 w 6884912"/>
              <a:gd name="connsiteY65" fmla="*/ 188383 h 1161397"/>
              <a:gd name="connsiteX66" fmla="*/ 3834360 w 6884912"/>
              <a:gd name="connsiteY66" fmla="*/ 188992 h 1161397"/>
              <a:gd name="connsiteX67" fmla="*/ 3843715 w 6884912"/>
              <a:gd name="connsiteY67" fmla="*/ 188752 h 1161397"/>
              <a:gd name="connsiteX68" fmla="*/ 3842609 w 6884912"/>
              <a:gd name="connsiteY68" fmla="*/ 197386 h 1161397"/>
              <a:gd name="connsiteX69" fmla="*/ 3853961 w 6884912"/>
              <a:gd name="connsiteY69" fmla="*/ 213380 h 1161397"/>
              <a:gd name="connsiteX70" fmla="*/ 3907640 w 6884912"/>
              <a:gd name="connsiteY70" fmla="*/ 207568 h 1161397"/>
              <a:gd name="connsiteX71" fmla="*/ 3910449 w 6884912"/>
              <a:gd name="connsiteY71" fmla="*/ 197808 h 1161397"/>
              <a:gd name="connsiteX72" fmla="*/ 3917197 w 6884912"/>
              <a:gd name="connsiteY72" fmla="*/ 196121 h 1161397"/>
              <a:gd name="connsiteX73" fmla="*/ 3922400 w 6884912"/>
              <a:gd name="connsiteY73" fmla="*/ 205056 h 1161397"/>
              <a:gd name="connsiteX74" fmla="*/ 4013061 w 6884912"/>
              <a:gd name="connsiteY74" fmla="*/ 224874 h 1161397"/>
              <a:gd name="connsiteX75" fmla="*/ 4220717 w 6884912"/>
              <a:gd name="connsiteY75" fmla="*/ 192946 h 1161397"/>
              <a:gd name="connsiteX76" fmla="*/ 4228802 w 6884912"/>
              <a:gd name="connsiteY76" fmla="*/ 201468 h 1161397"/>
              <a:gd name="connsiteX77" fmla="*/ 4289361 w 6884912"/>
              <a:gd name="connsiteY77" fmla="*/ 196642 h 1161397"/>
              <a:gd name="connsiteX78" fmla="*/ 4498913 w 6884912"/>
              <a:gd name="connsiteY78" fmla="*/ 118915 h 1161397"/>
              <a:gd name="connsiteX79" fmla="*/ 4617330 w 6884912"/>
              <a:gd name="connsiteY79" fmla="*/ 111163 h 1161397"/>
              <a:gd name="connsiteX80" fmla="*/ 4659778 w 6884912"/>
              <a:gd name="connsiteY80" fmla="*/ 118219 h 1161397"/>
              <a:gd name="connsiteX81" fmla="*/ 4730870 w 6884912"/>
              <a:gd name="connsiteY81" fmla="*/ 129432 h 1161397"/>
              <a:gd name="connsiteX82" fmla="*/ 4844073 w 6884912"/>
              <a:gd name="connsiteY82" fmla="*/ 161768 h 1161397"/>
              <a:gd name="connsiteX83" fmla="*/ 4856454 w 6884912"/>
              <a:gd name="connsiteY83" fmla="*/ 130488 h 1161397"/>
              <a:gd name="connsiteX84" fmla="*/ 4920038 w 6884912"/>
              <a:gd name="connsiteY84" fmla="*/ 140418 h 1161397"/>
              <a:gd name="connsiteX85" fmla="*/ 5016639 w 6884912"/>
              <a:gd name="connsiteY85" fmla="*/ 158905 h 1161397"/>
              <a:gd name="connsiteX86" fmla="*/ 5072009 w 6884912"/>
              <a:gd name="connsiteY86" fmla="*/ 161502 h 1161397"/>
              <a:gd name="connsiteX87" fmla="*/ 5223626 w 6884912"/>
              <a:gd name="connsiteY87" fmla="*/ 177356 h 1161397"/>
              <a:gd name="connsiteX88" fmla="*/ 5375773 w 6884912"/>
              <a:gd name="connsiteY88" fmla="*/ 199913 h 1161397"/>
              <a:gd name="connsiteX89" fmla="*/ 5467502 w 6884912"/>
              <a:gd name="connsiteY89" fmla="*/ 250963 h 1161397"/>
              <a:gd name="connsiteX90" fmla="*/ 5592395 w 6884912"/>
              <a:gd name="connsiteY90" fmla="*/ 265434 h 1161397"/>
              <a:gd name="connsiteX91" fmla="*/ 5613532 w 6884912"/>
              <a:gd name="connsiteY91" fmla="*/ 273379 h 1161397"/>
              <a:gd name="connsiteX92" fmla="*/ 5642173 w 6884912"/>
              <a:gd name="connsiteY92" fmla="*/ 266904 h 1161397"/>
              <a:gd name="connsiteX93" fmla="*/ 5756910 w 6884912"/>
              <a:gd name="connsiteY93" fmla="*/ 239211 h 1161397"/>
              <a:gd name="connsiteX94" fmla="*/ 5846667 w 6884912"/>
              <a:gd name="connsiteY94" fmla="*/ 201786 h 1161397"/>
              <a:gd name="connsiteX95" fmla="*/ 5960732 w 6884912"/>
              <a:gd name="connsiteY95" fmla="*/ 220708 h 1161397"/>
              <a:gd name="connsiteX96" fmla="*/ 6029542 w 6884912"/>
              <a:gd name="connsiteY96" fmla="*/ 210339 h 1161397"/>
              <a:gd name="connsiteX97" fmla="*/ 6141123 w 6884912"/>
              <a:gd name="connsiteY97" fmla="*/ 159923 h 1161397"/>
              <a:gd name="connsiteX98" fmla="*/ 6290640 w 6884912"/>
              <a:gd name="connsiteY98" fmla="*/ 167441 h 1161397"/>
              <a:gd name="connsiteX99" fmla="*/ 6322806 w 6884912"/>
              <a:gd name="connsiteY99" fmla="*/ 213293 h 1161397"/>
              <a:gd name="connsiteX100" fmla="*/ 6380420 w 6884912"/>
              <a:gd name="connsiteY100" fmla="*/ 173195 h 1161397"/>
              <a:gd name="connsiteX101" fmla="*/ 6507891 w 6884912"/>
              <a:gd name="connsiteY101" fmla="*/ 118474 h 1161397"/>
              <a:gd name="connsiteX102" fmla="*/ 6571807 w 6884912"/>
              <a:gd name="connsiteY102" fmla="*/ 98636 h 1161397"/>
              <a:gd name="connsiteX103" fmla="*/ 6671880 w 6884912"/>
              <a:gd name="connsiteY103" fmla="*/ 82931 h 1161397"/>
              <a:gd name="connsiteX104" fmla="*/ 6702266 w 6884912"/>
              <a:gd name="connsiteY104" fmla="*/ 75470 h 1161397"/>
              <a:gd name="connsiteX105" fmla="*/ 6845802 w 6884912"/>
              <a:gd name="connsiteY105" fmla="*/ 24496 h 1161397"/>
              <a:gd name="connsiteX106" fmla="*/ 6884912 w 6884912"/>
              <a:gd name="connsiteY106"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567875 w 6884912"/>
              <a:gd name="connsiteY7" fmla="*/ 1051976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454970 w 6884912"/>
              <a:gd name="connsiteY7" fmla="*/ 1023343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213420 w 6884912"/>
              <a:gd name="connsiteY6" fmla="*/ 1056868 h 1161397"/>
              <a:gd name="connsiteX7" fmla="*/ 454970 w 6884912"/>
              <a:gd name="connsiteY7" fmla="*/ 1023343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673197 w 6884912"/>
              <a:gd name="connsiteY9" fmla="*/ 1010060 h 1161397"/>
              <a:gd name="connsiteX10" fmla="*/ 723108 w 6884912"/>
              <a:gd name="connsiteY10" fmla="*/ 980081 h 1161397"/>
              <a:gd name="connsiteX11" fmla="*/ 797699 w 6884912"/>
              <a:gd name="connsiteY11" fmla="*/ 931362 h 1161397"/>
              <a:gd name="connsiteX12" fmla="*/ 843359 w 6884912"/>
              <a:gd name="connsiteY12" fmla="*/ 910894 h 1161397"/>
              <a:gd name="connsiteX13" fmla="*/ 965215 w 6884912"/>
              <a:gd name="connsiteY13" fmla="*/ 846701 h 1161397"/>
              <a:gd name="connsiteX14" fmla="*/ 1085080 w 6884912"/>
              <a:gd name="connsiteY14" fmla="*/ 776086 h 1161397"/>
              <a:gd name="connsiteX15" fmla="*/ 1131224 w 6884912"/>
              <a:gd name="connsiteY15" fmla="*/ 706160 h 1161397"/>
              <a:gd name="connsiteX16" fmla="*/ 1138051 w 6884912"/>
              <a:gd name="connsiteY16" fmla="*/ 702034 h 1161397"/>
              <a:gd name="connsiteX17" fmla="*/ 1158800 w 6884912"/>
              <a:gd name="connsiteY17" fmla="*/ 700004 h 1161397"/>
              <a:gd name="connsiteX18" fmla="*/ 1166947 w 6884912"/>
              <a:gd name="connsiteY18" fmla="*/ 700762 h 1161397"/>
              <a:gd name="connsiteX19" fmla="*/ 1178135 w 6884912"/>
              <a:gd name="connsiteY19" fmla="*/ 698631 h 1161397"/>
              <a:gd name="connsiteX20" fmla="*/ 1178301 w 6884912"/>
              <a:gd name="connsiteY20" fmla="*/ 698094 h 1161397"/>
              <a:gd name="connsiteX21" fmla="*/ 1188995 w 6884912"/>
              <a:gd name="connsiteY21" fmla="*/ 697048 h 1161397"/>
              <a:gd name="connsiteX22" fmla="*/ 1242716 w 6884912"/>
              <a:gd name="connsiteY22" fmla="*/ 698052 h 1161397"/>
              <a:gd name="connsiteX23" fmla="*/ 1299977 w 6884912"/>
              <a:gd name="connsiteY23" fmla="*/ 639196 h 1161397"/>
              <a:gd name="connsiteX24" fmla="*/ 1326190 w 6884912"/>
              <a:gd name="connsiteY24" fmla="*/ 625955 h 1161397"/>
              <a:gd name="connsiteX25" fmla="*/ 1339600 w 6884912"/>
              <a:gd name="connsiteY25" fmla="*/ 616295 h 1161397"/>
              <a:gd name="connsiteX26" fmla="*/ 1340054 w 6884912"/>
              <a:gd name="connsiteY26" fmla="*/ 614022 h 1161397"/>
              <a:gd name="connsiteX27" fmla="*/ 1391606 w 6884912"/>
              <a:gd name="connsiteY27" fmla="*/ 615229 h 1161397"/>
              <a:gd name="connsiteX28" fmla="*/ 1397565 w 6884912"/>
              <a:gd name="connsiteY28" fmla="*/ 611490 h 1161397"/>
              <a:gd name="connsiteX29" fmla="*/ 1432302 w 6884912"/>
              <a:gd name="connsiteY29" fmla="*/ 617267 h 1161397"/>
              <a:gd name="connsiteX30" fmla="*/ 1449644 w 6884912"/>
              <a:gd name="connsiteY30" fmla="*/ 617591 h 1161397"/>
              <a:gd name="connsiteX31" fmla="*/ 1455793 w 6884912"/>
              <a:gd name="connsiteY31" fmla="*/ 623174 h 1161397"/>
              <a:gd name="connsiteX32" fmla="*/ 1480758 w 6884912"/>
              <a:gd name="connsiteY32" fmla="*/ 620863 h 1161397"/>
              <a:gd name="connsiteX33" fmla="*/ 1483154 w 6884912"/>
              <a:gd name="connsiteY33" fmla="*/ 618527 h 1161397"/>
              <a:gd name="connsiteX34" fmla="*/ 1505495 w 6884912"/>
              <a:gd name="connsiteY34" fmla="*/ 624325 h 1161397"/>
              <a:gd name="connsiteX35" fmla="*/ 1526340 w 6884912"/>
              <a:gd name="connsiteY35" fmla="*/ 638496 h 1161397"/>
              <a:gd name="connsiteX36" fmla="*/ 1731986 w 6884912"/>
              <a:gd name="connsiteY36" fmla="*/ 589682 h 1161397"/>
              <a:gd name="connsiteX37" fmla="*/ 1927935 w 6884912"/>
              <a:gd name="connsiteY37" fmla="*/ 628540 h 1161397"/>
              <a:gd name="connsiteX38" fmla="*/ 2039075 w 6884912"/>
              <a:gd name="connsiteY38" fmla="*/ 599964 h 1161397"/>
              <a:gd name="connsiteX39" fmla="*/ 2066980 w 6884912"/>
              <a:gd name="connsiteY39" fmla="*/ 550413 h 1161397"/>
              <a:gd name="connsiteX40" fmla="*/ 2352236 w 6884912"/>
              <a:gd name="connsiteY40" fmla="*/ 519602 h 1161397"/>
              <a:gd name="connsiteX41" fmla="*/ 2420791 w 6884912"/>
              <a:gd name="connsiteY41" fmla="*/ 492826 h 1161397"/>
              <a:gd name="connsiteX42" fmla="*/ 2489932 w 6884912"/>
              <a:gd name="connsiteY42" fmla="*/ 507864 h 1161397"/>
              <a:gd name="connsiteX43" fmla="*/ 2512917 w 6884912"/>
              <a:gd name="connsiteY43" fmla="*/ 489127 h 1161397"/>
              <a:gd name="connsiteX44" fmla="*/ 2516783 w 6884912"/>
              <a:gd name="connsiteY44" fmla="*/ 485473 h 1161397"/>
              <a:gd name="connsiteX45" fmla="*/ 2534360 w 6884912"/>
              <a:gd name="connsiteY45" fmla="*/ 480064 h 1161397"/>
              <a:gd name="connsiteX46" fmla="*/ 2536691 w 6884912"/>
              <a:gd name="connsiteY46" fmla="*/ 467018 h 1161397"/>
              <a:gd name="connsiteX47" fmla="*/ 2561265 w 6884912"/>
              <a:gd name="connsiteY47" fmla="*/ 450623 h 1161397"/>
              <a:gd name="connsiteX48" fmla="*/ 2594349 w 6884912"/>
              <a:gd name="connsiteY48" fmla="*/ 443884 h 1161397"/>
              <a:gd name="connsiteX49" fmla="*/ 2754324 w 6884912"/>
              <a:gd name="connsiteY49" fmla="*/ 424766 h 1161397"/>
              <a:gd name="connsiteX50" fmla="*/ 2848470 w 6884912"/>
              <a:gd name="connsiteY50" fmla="*/ 405966 h 1161397"/>
              <a:gd name="connsiteX51" fmla="*/ 2881772 w 6884912"/>
              <a:gd name="connsiteY51" fmla="*/ 387260 h 1161397"/>
              <a:gd name="connsiteX52" fmla="*/ 2929932 w 6884912"/>
              <a:gd name="connsiteY52" fmla="*/ 368912 h 1161397"/>
              <a:gd name="connsiteX53" fmla="*/ 3013020 w 6884912"/>
              <a:gd name="connsiteY53" fmla="*/ 327578 h 1161397"/>
              <a:gd name="connsiteX54" fmla="*/ 3222191 w 6884912"/>
              <a:gd name="connsiteY54" fmla="*/ 307887 h 1161397"/>
              <a:gd name="connsiteX55" fmla="*/ 3227953 w 6884912"/>
              <a:gd name="connsiteY55" fmla="*/ 297650 h 1161397"/>
              <a:gd name="connsiteX56" fmla="*/ 3510042 w 6884912"/>
              <a:gd name="connsiteY56" fmla="*/ 311820 h 1161397"/>
              <a:gd name="connsiteX57" fmla="*/ 3626773 w 6884912"/>
              <a:gd name="connsiteY57" fmla="*/ 290452 h 1161397"/>
              <a:gd name="connsiteX58" fmla="*/ 3666217 w 6884912"/>
              <a:gd name="connsiteY58" fmla="*/ 273255 h 1161397"/>
              <a:gd name="connsiteX59" fmla="*/ 3732427 w 6884912"/>
              <a:gd name="connsiteY59" fmla="*/ 245039 h 1161397"/>
              <a:gd name="connsiteX60" fmla="*/ 3777022 w 6884912"/>
              <a:gd name="connsiteY60" fmla="*/ 200276 h 1161397"/>
              <a:gd name="connsiteX61" fmla="*/ 3791246 w 6884912"/>
              <a:gd name="connsiteY61" fmla="*/ 189996 h 1161397"/>
              <a:gd name="connsiteX62" fmla="*/ 3819864 w 6884912"/>
              <a:gd name="connsiteY62" fmla="*/ 194605 h 1161397"/>
              <a:gd name="connsiteX63" fmla="*/ 3830398 w 6884912"/>
              <a:gd name="connsiteY63" fmla="*/ 188383 h 1161397"/>
              <a:gd name="connsiteX64" fmla="*/ 3834360 w 6884912"/>
              <a:gd name="connsiteY64" fmla="*/ 188992 h 1161397"/>
              <a:gd name="connsiteX65" fmla="*/ 3843715 w 6884912"/>
              <a:gd name="connsiteY65" fmla="*/ 188752 h 1161397"/>
              <a:gd name="connsiteX66" fmla="*/ 3842609 w 6884912"/>
              <a:gd name="connsiteY66" fmla="*/ 197386 h 1161397"/>
              <a:gd name="connsiteX67" fmla="*/ 3853961 w 6884912"/>
              <a:gd name="connsiteY67" fmla="*/ 213380 h 1161397"/>
              <a:gd name="connsiteX68" fmla="*/ 3907640 w 6884912"/>
              <a:gd name="connsiteY68" fmla="*/ 207568 h 1161397"/>
              <a:gd name="connsiteX69" fmla="*/ 3910449 w 6884912"/>
              <a:gd name="connsiteY69" fmla="*/ 197808 h 1161397"/>
              <a:gd name="connsiteX70" fmla="*/ 3917197 w 6884912"/>
              <a:gd name="connsiteY70" fmla="*/ 196121 h 1161397"/>
              <a:gd name="connsiteX71" fmla="*/ 3922400 w 6884912"/>
              <a:gd name="connsiteY71" fmla="*/ 205056 h 1161397"/>
              <a:gd name="connsiteX72" fmla="*/ 4013061 w 6884912"/>
              <a:gd name="connsiteY72" fmla="*/ 224874 h 1161397"/>
              <a:gd name="connsiteX73" fmla="*/ 4220717 w 6884912"/>
              <a:gd name="connsiteY73" fmla="*/ 192946 h 1161397"/>
              <a:gd name="connsiteX74" fmla="*/ 4228802 w 6884912"/>
              <a:gd name="connsiteY74" fmla="*/ 201468 h 1161397"/>
              <a:gd name="connsiteX75" fmla="*/ 4289361 w 6884912"/>
              <a:gd name="connsiteY75" fmla="*/ 196642 h 1161397"/>
              <a:gd name="connsiteX76" fmla="*/ 4498913 w 6884912"/>
              <a:gd name="connsiteY76" fmla="*/ 118915 h 1161397"/>
              <a:gd name="connsiteX77" fmla="*/ 4617330 w 6884912"/>
              <a:gd name="connsiteY77" fmla="*/ 111163 h 1161397"/>
              <a:gd name="connsiteX78" fmla="*/ 4659778 w 6884912"/>
              <a:gd name="connsiteY78" fmla="*/ 118219 h 1161397"/>
              <a:gd name="connsiteX79" fmla="*/ 4730870 w 6884912"/>
              <a:gd name="connsiteY79" fmla="*/ 129432 h 1161397"/>
              <a:gd name="connsiteX80" fmla="*/ 4844073 w 6884912"/>
              <a:gd name="connsiteY80" fmla="*/ 161768 h 1161397"/>
              <a:gd name="connsiteX81" fmla="*/ 4856454 w 6884912"/>
              <a:gd name="connsiteY81" fmla="*/ 130488 h 1161397"/>
              <a:gd name="connsiteX82" fmla="*/ 4920038 w 6884912"/>
              <a:gd name="connsiteY82" fmla="*/ 140418 h 1161397"/>
              <a:gd name="connsiteX83" fmla="*/ 5016639 w 6884912"/>
              <a:gd name="connsiteY83" fmla="*/ 158905 h 1161397"/>
              <a:gd name="connsiteX84" fmla="*/ 5072009 w 6884912"/>
              <a:gd name="connsiteY84" fmla="*/ 161502 h 1161397"/>
              <a:gd name="connsiteX85" fmla="*/ 5223626 w 6884912"/>
              <a:gd name="connsiteY85" fmla="*/ 177356 h 1161397"/>
              <a:gd name="connsiteX86" fmla="*/ 5375773 w 6884912"/>
              <a:gd name="connsiteY86" fmla="*/ 199913 h 1161397"/>
              <a:gd name="connsiteX87" fmla="*/ 5467502 w 6884912"/>
              <a:gd name="connsiteY87" fmla="*/ 250963 h 1161397"/>
              <a:gd name="connsiteX88" fmla="*/ 5592395 w 6884912"/>
              <a:gd name="connsiteY88" fmla="*/ 265434 h 1161397"/>
              <a:gd name="connsiteX89" fmla="*/ 5613532 w 6884912"/>
              <a:gd name="connsiteY89" fmla="*/ 273379 h 1161397"/>
              <a:gd name="connsiteX90" fmla="*/ 5642173 w 6884912"/>
              <a:gd name="connsiteY90" fmla="*/ 266904 h 1161397"/>
              <a:gd name="connsiteX91" fmla="*/ 5756910 w 6884912"/>
              <a:gd name="connsiteY91" fmla="*/ 239211 h 1161397"/>
              <a:gd name="connsiteX92" fmla="*/ 5846667 w 6884912"/>
              <a:gd name="connsiteY92" fmla="*/ 201786 h 1161397"/>
              <a:gd name="connsiteX93" fmla="*/ 5960732 w 6884912"/>
              <a:gd name="connsiteY93" fmla="*/ 220708 h 1161397"/>
              <a:gd name="connsiteX94" fmla="*/ 6029542 w 6884912"/>
              <a:gd name="connsiteY94" fmla="*/ 210339 h 1161397"/>
              <a:gd name="connsiteX95" fmla="*/ 6141123 w 6884912"/>
              <a:gd name="connsiteY95" fmla="*/ 159923 h 1161397"/>
              <a:gd name="connsiteX96" fmla="*/ 6290640 w 6884912"/>
              <a:gd name="connsiteY96" fmla="*/ 167441 h 1161397"/>
              <a:gd name="connsiteX97" fmla="*/ 6322806 w 6884912"/>
              <a:gd name="connsiteY97" fmla="*/ 213293 h 1161397"/>
              <a:gd name="connsiteX98" fmla="*/ 6380420 w 6884912"/>
              <a:gd name="connsiteY98" fmla="*/ 173195 h 1161397"/>
              <a:gd name="connsiteX99" fmla="*/ 6507891 w 6884912"/>
              <a:gd name="connsiteY99" fmla="*/ 118474 h 1161397"/>
              <a:gd name="connsiteX100" fmla="*/ 6571807 w 6884912"/>
              <a:gd name="connsiteY100" fmla="*/ 98636 h 1161397"/>
              <a:gd name="connsiteX101" fmla="*/ 6671880 w 6884912"/>
              <a:gd name="connsiteY101" fmla="*/ 82931 h 1161397"/>
              <a:gd name="connsiteX102" fmla="*/ 6702266 w 6884912"/>
              <a:gd name="connsiteY102" fmla="*/ 75470 h 1161397"/>
              <a:gd name="connsiteX103" fmla="*/ 6845802 w 6884912"/>
              <a:gd name="connsiteY103" fmla="*/ 24496 h 1161397"/>
              <a:gd name="connsiteX104" fmla="*/ 6884912 w 6884912"/>
              <a:gd name="connsiteY104"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673197 w 6884912"/>
              <a:gd name="connsiteY9" fmla="*/ 1010060 h 1161397"/>
              <a:gd name="connsiteX10" fmla="*/ 723108 w 6884912"/>
              <a:gd name="connsiteY10" fmla="*/ 980081 h 1161397"/>
              <a:gd name="connsiteX11" fmla="*/ 797699 w 6884912"/>
              <a:gd name="connsiteY11" fmla="*/ 931362 h 1161397"/>
              <a:gd name="connsiteX12" fmla="*/ 843359 w 6884912"/>
              <a:gd name="connsiteY12" fmla="*/ 910894 h 1161397"/>
              <a:gd name="connsiteX13" fmla="*/ 965215 w 6884912"/>
              <a:gd name="connsiteY13" fmla="*/ 846701 h 1161397"/>
              <a:gd name="connsiteX14" fmla="*/ 1085080 w 6884912"/>
              <a:gd name="connsiteY14" fmla="*/ 776086 h 1161397"/>
              <a:gd name="connsiteX15" fmla="*/ 1131224 w 6884912"/>
              <a:gd name="connsiteY15" fmla="*/ 706160 h 1161397"/>
              <a:gd name="connsiteX16" fmla="*/ 1138051 w 6884912"/>
              <a:gd name="connsiteY16" fmla="*/ 702034 h 1161397"/>
              <a:gd name="connsiteX17" fmla="*/ 1158800 w 6884912"/>
              <a:gd name="connsiteY17" fmla="*/ 700004 h 1161397"/>
              <a:gd name="connsiteX18" fmla="*/ 1166947 w 6884912"/>
              <a:gd name="connsiteY18" fmla="*/ 700762 h 1161397"/>
              <a:gd name="connsiteX19" fmla="*/ 1178135 w 6884912"/>
              <a:gd name="connsiteY19" fmla="*/ 698631 h 1161397"/>
              <a:gd name="connsiteX20" fmla="*/ 1178301 w 6884912"/>
              <a:gd name="connsiteY20" fmla="*/ 698094 h 1161397"/>
              <a:gd name="connsiteX21" fmla="*/ 1188995 w 6884912"/>
              <a:gd name="connsiteY21" fmla="*/ 697048 h 1161397"/>
              <a:gd name="connsiteX22" fmla="*/ 1242716 w 6884912"/>
              <a:gd name="connsiteY22" fmla="*/ 698052 h 1161397"/>
              <a:gd name="connsiteX23" fmla="*/ 1299977 w 6884912"/>
              <a:gd name="connsiteY23" fmla="*/ 639196 h 1161397"/>
              <a:gd name="connsiteX24" fmla="*/ 1326190 w 6884912"/>
              <a:gd name="connsiteY24" fmla="*/ 625955 h 1161397"/>
              <a:gd name="connsiteX25" fmla="*/ 1339600 w 6884912"/>
              <a:gd name="connsiteY25" fmla="*/ 616295 h 1161397"/>
              <a:gd name="connsiteX26" fmla="*/ 1340054 w 6884912"/>
              <a:gd name="connsiteY26" fmla="*/ 614022 h 1161397"/>
              <a:gd name="connsiteX27" fmla="*/ 1391606 w 6884912"/>
              <a:gd name="connsiteY27" fmla="*/ 615229 h 1161397"/>
              <a:gd name="connsiteX28" fmla="*/ 1397565 w 6884912"/>
              <a:gd name="connsiteY28" fmla="*/ 611490 h 1161397"/>
              <a:gd name="connsiteX29" fmla="*/ 1432302 w 6884912"/>
              <a:gd name="connsiteY29" fmla="*/ 617267 h 1161397"/>
              <a:gd name="connsiteX30" fmla="*/ 1449644 w 6884912"/>
              <a:gd name="connsiteY30" fmla="*/ 617591 h 1161397"/>
              <a:gd name="connsiteX31" fmla="*/ 1455793 w 6884912"/>
              <a:gd name="connsiteY31" fmla="*/ 623174 h 1161397"/>
              <a:gd name="connsiteX32" fmla="*/ 1480758 w 6884912"/>
              <a:gd name="connsiteY32" fmla="*/ 620863 h 1161397"/>
              <a:gd name="connsiteX33" fmla="*/ 1483154 w 6884912"/>
              <a:gd name="connsiteY33" fmla="*/ 618527 h 1161397"/>
              <a:gd name="connsiteX34" fmla="*/ 1505495 w 6884912"/>
              <a:gd name="connsiteY34" fmla="*/ 624325 h 1161397"/>
              <a:gd name="connsiteX35" fmla="*/ 1526340 w 6884912"/>
              <a:gd name="connsiteY35" fmla="*/ 638496 h 1161397"/>
              <a:gd name="connsiteX36" fmla="*/ 1731986 w 6884912"/>
              <a:gd name="connsiteY36" fmla="*/ 589682 h 1161397"/>
              <a:gd name="connsiteX37" fmla="*/ 1927935 w 6884912"/>
              <a:gd name="connsiteY37" fmla="*/ 628540 h 1161397"/>
              <a:gd name="connsiteX38" fmla="*/ 2039075 w 6884912"/>
              <a:gd name="connsiteY38" fmla="*/ 599964 h 1161397"/>
              <a:gd name="connsiteX39" fmla="*/ 2066980 w 6884912"/>
              <a:gd name="connsiteY39" fmla="*/ 550413 h 1161397"/>
              <a:gd name="connsiteX40" fmla="*/ 2352236 w 6884912"/>
              <a:gd name="connsiteY40" fmla="*/ 519602 h 1161397"/>
              <a:gd name="connsiteX41" fmla="*/ 2420791 w 6884912"/>
              <a:gd name="connsiteY41" fmla="*/ 492826 h 1161397"/>
              <a:gd name="connsiteX42" fmla="*/ 2489932 w 6884912"/>
              <a:gd name="connsiteY42" fmla="*/ 507864 h 1161397"/>
              <a:gd name="connsiteX43" fmla="*/ 2512917 w 6884912"/>
              <a:gd name="connsiteY43" fmla="*/ 489127 h 1161397"/>
              <a:gd name="connsiteX44" fmla="*/ 2516783 w 6884912"/>
              <a:gd name="connsiteY44" fmla="*/ 485473 h 1161397"/>
              <a:gd name="connsiteX45" fmla="*/ 2534360 w 6884912"/>
              <a:gd name="connsiteY45" fmla="*/ 480064 h 1161397"/>
              <a:gd name="connsiteX46" fmla="*/ 2536691 w 6884912"/>
              <a:gd name="connsiteY46" fmla="*/ 467018 h 1161397"/>
              <a:gd name="connsiteX47" fmla="*/ 2561265 w 6884912"/>
              <a:gd name="connsiteY47" fmla="*/ 450623 h 1161397"/>
              <a:gd name="connsiteX48" fmla="*/ 2594349 w 6884912"/>
              <a:gd name="connsiteY48" fmla="*/ 443884 h 1161397"/>
              <a:gd name="connsiteX49" fmla="*/ 2754324 w 6884912"/>
              <a:gd name="connsiteY49" fmla="*/ 424766 h 1161397"/>
              <a:gd name="connsiteX50" fmla="*/ 2848470 w 6884912"/>
              <a:gd name="connsiteY50" fmla="*/ 405966 h 1161397"/>
              <a:gd name="connsiteX51" fmla="*/ 2881772 w 6884912"/>
              <a:gd name="connsiteY51" fmla="*/ 387260 h 1161397"/>
              <a:gd name="connsiteX52" fmla="*/ 2929932 w 6884912"/>
              <a:gd name="connsiteY52" fmla="*/ 368912 h 1161397"/>
              <a:gd name="connsiteX53" fmla="*/ 3013020 w 6884912"/>
              <a:gd name="connsiteY53" fmla="*/ 327578 h 1161397"/>
              <a:gd name="connsiteX54" fmla="*/ 3222191 w 6884912"/>
              <a:gd name="connsiteY54" fmla="*/ 307887 h 1161397"/>
              <a:gd name="connsiteX55" fmla="*/ 3227953 w 6884912"/>
              <a:gd name="connsiteY55" fmla="*/ 297650 h 1161397"/>
              <a:gd name="connsiteX56" fmla="*/ 3510042 w 6884912"/>
              <a:gd name="connsiteY56" fmla="*/ 311820 h 1161397"/>
              <a:gd name="connsiteX57" fmla="*/ 3626773 w 6884912"/>
              <a:gd name="connsiteY57" fmla="*/ 290452 h 1161397"/>
              <a:gd name="connsiteX58" fmla="*/ 3666217 w 6884912"/>
              <a:gd name="connsiteY58" fmla="*/ 273255 h 1161397"/>
              <a:gd name="connsiteX59" fmla="*/ 3732427 w 6884912"/>
              <a:gd name="connsiteY59" fmla="*/ 245039 h 1161397"/>
              <a:gd name="connsiteX60" fmla="*/ 3777022 w 6884912"/>
              <a:gd name="connsiteY60" fmla="*/ 200276 h 1161397"/>
              <a:gd name="connsiteX61" fmla="*/ 3791246 w 6884912"/>
              <a:gd name="connsiteY61" fmla="*/ 189996 h 1161397"/>
              <a:gd name="connsiteX62" fmla="*/ 3819864 w 6884912"/>
              <a:gd name="connsiteY62" fmla="*/ 194605 h 1161397"/>
              <a:gd name="connsiteX63" fmla="*/ 3830398 w 6884912"/>
              <a:gd name="connsiteY63" fmla="*/ 188383 h 1161397"/>
              <a:gd name="connsiteX64" fmla="*/ 3834360 w 6884912"/>
              <a:gd name="connsiteY64" fmla="*/ 188992 h 1161397"/>
              <a:gd name="connsiteX65" fmla="*/ 3843715 w 6884912"/>
              <a:gd name="connsiteY65" fmla="*/ 188752 h 1161397"/>
              <a:gd name="connsiteX66" fmla="*/ 3842609 w 6884912"/>
              <a:gd name="connsiteY66" fmla="*/ 197386 h 1161397"/>
              <a:gd name="connsiteX67" fmla="*/ 3853961 w 6884912"/>
              <a:gd name="connsiteY67" fmla="*/ 213380 h 1161397"/>
              <a:gd name="connsiteX68" fmla="*/ 3907640 w 6884912"/>
              <a:gd name="connsiteY68" fmla="*/ 207568 h 1161397"/>
              <a:gd name="connsiteX69" fmla="*/ 3910449 w 6884912"/>
              <a:gd name="connsiteY69" fmla="*/ 197808 h 1161397"/>
              <a:gd name="connsiteX70" fmla="*/ 3917197 w 6884912"/>
              <a:gd name="connsiteY70" fmla="*/ 196121 h 1161397"/>
              <a:gd name="connsiteX71" fmla="*/ 3922400 w 6884912"/>
              <a:gd name="connsiteY71" fmla="*/ 205056 h 1161397"/>
              <a:gd name="connsiteX72" fmla="*/ 4013061 w 6884912"/>
              <a:gd name="connsiteY72" fmla="*/ 224874 h 1161397"/>
              <a:gd name="connsiteX73" fmla="*/ 4220717 w 6884912"/>
              <a:gd name="connsiteY73" fmla="*/ 192946 h 1161397"/>
              <a:gd name="connsiteX74" fmla="*/ 4228802 w 6884912"/>
              <a:gd name="connsiteY74" fmla="*/ 201468 h 1161397"/>
              <a:gd name="connsiteX75" fmla="*/ 4289361 w 6884912"/>
              <a:gd name="connsiteY75" fmla="*/ 196642 h 1161397"/>
              <a:gd name="connsiteX76" fmla="*/ 4498913 w 6884912"/>
              <a:gd name="connsiteY76" fmla="*/ 118915 h 1161397"/>
              <a:gd name="connsiteX77" fmla="*/ 4617330 w 6884912"/>
              <a:gd name="connsiteY77" fmla="*/ 111163 h 1161397"/>
              <a:gd name="connsiteX78" fmla="*/ 4659778 w 6884912"/>
              <a:gd name="connsiteY78" fmla="*/ 118219 h 1161397"/>
              <a:gd name="connsiteX79" fmla="*/ 4730870 w 6884912"/>
              <a:gd name="connsiteY79" fmla="*/ 129432 h 1161397"/>
              <a:gd name="connsiteX80" fmla="*/ 4844073 w 6884912"/>
              <a:gd name="connsiteY80" fmla="*/ 161768 h 1161397"/>
              <a:gd name="connsiteX81" fmla="*/ 4856454 w 6884912"/>
              <a:gd name="connsiteY81" fmla="*/ 130488 h 1161397"/>
              <a:gd name="connsiteX82" fmla="*/ 4920038 w 6884912"/>
              <a:gd name="connsiteY82" fmla="*/ 140418 h 1161397"/>
              <a:gd name="connsiteX83" fmla="*/ 5016639 w 6884912"/>
              <a:gd name="connsiteY83" fmla="*/ 158905 h 1161397"/>
              <a:gd name="connsiteX84" fmla="*/ 5072009 w 6884912"/>
              <a:gd name="connsiteY84" fmla="*/ 161502 h 1161397"/>
              <a:gd name="connsiteX85" fmla="*/ 5223626 w 6884912"/>
              <a:gd name="connsiteY85" fmla="*/ 177356 h 1161397"/>
              <a:gd name="connsiteX86" fmla="*/ 5375773 w 6884912"/>
              <a:gd name="connsiteY86" fmla="*/ 199913 h 1161397"/>
              <a:gd name="connsiteX87" fmla="*/ 5467502 w 6884912"/>
              <a:gd name="connsiteY87" fmla="*/ 250963 h 1161397"/>
              <a:gd name="connsiteX88" fmla="*/ 5592395 w 6884912"/>
              <a:gd name="connsiteY88" fmla="*/ 265434 h 1161397"/>
              <a:gd name="connsiteX89" fmla="*/ 5613532 w 6884912"/>
              <a:gd name="connsiteY89" fmla="*/ 273379 h 1161397"/>
              <a:gd name="connsiteX90" fmla="*/ 5642173 w 6884912"/>
              <a:gd name="connsiteY90" fmla="*/ 266904 h 1161397"/>
              <a:gd name="connsiteX91" fmla="*/ 5756910 w 6884912"/>
              <a:gd name="connsiteY91" fmla="*/ 239211 h 1161397"/>
              <a:gd name="connsiteX92" fmla="*/ 5846667 w 6884912"/>
              <a:gd name="connsiteY92" fmla="*/ 201786 h 1161397"/>
              <a:gd name="connsiteX93" fmla="*/ 5960732 w 6884912"/>
              <a:gd name="connsiteY93" fmla="*/ 220708 h 1161397"/>
              <a:gd name="connsiteX94" fmla="*/ 6029542 w 6884912"/>
              <a:gd name="connsiteY94" fmla="*/ 210339 h 1161397"/>
              <a:gd name="connsiteX95" fmla="*/ 6141123 w 6884912"/>
              <a:gd name="connsiteY95" fmla="*/ 159923 h 1161397"/>
              <a:gd name="connsiteX96" fmla="*/ 6290640 w 6884912"/>
              <a:gd name="connsiteY96" fmla="*/ 167441 h 1161397"/>
              <a:gd name="connsiteX97" fmla="*/ 6322806 w 6884912"/>
              <a:gd name="connsiteY97" fmla="*/ 213293 h 1161397"/>
              <a:gd name="connsiteX98" fmla="*/ 6380420 w 6884912"/>
              <a:gd name="connsiteY98" fmla="*/ 173195 h 1161397"/>
              <a:gd name="connsiteX99" fmla="*/ 6507891 w 6884912"/>
              <a:gd name="connsiteY99" fmla="*/ 118474 h 1161397"/>
              <a:gd name="connsiteX100" fmla="*/ 6571807 w 6884912"/>
              <a:gd name="connsiteY100" fmla="*/ 98636 h 1161397"/>
              <a:gd name="connsiteX101" fmla="*/ 6671880 w 6884912"/>
              <a:gd name="connsiteY101" fmla="*/ 82931 h 1161397"/>
              <a:gd name="connsiteX102" fmla="*/ 6702266 w 6884912"/>
              <a:gd name="connsiteY102" fmla="*/ 75470 h 1161397"/>
              <a:gd name="connsiteX103" fmla="*/ 6845802 w 6884912"/>
              <a:gd name="connsiteY103" fmla="*/ 24496 h 1161397"/>
              <a:gd name="connsiteX104" fmla="*/ 6884912 w 6884912"/>
              <a:gd name="connsiteY104"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723108 w 6884912"/>
              <a:gd name="connsiteY9" fmla="*/ 980081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80081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242716 w 6884912"/>
              <a:gd name="connsiteY20" fmla="*/ 698052 h 1161397"/>
              <a:gd name="connsiteX21" fmla="*/ 1299977 w 6884912"/>
              <a:gd name="connsiteY21" fmla="*/ 639196 h 1161397"/>
              <a:gd name="connsiteX22" fmla="*/ 1326190 w 6884912"/>
              <a:gd name="connsiteY22" fmla="*/ 625955 h 1161397"/>
              <a:gd name="connsiteX23" fmla="*/ 1339600 w 6884912"/>
              <a:gd name="connsiteY23" fmla="*/ 616295 h 1161397"/>
              <a:gd name="connsiteX24" fmla="*/ 1340054 w 6884912"/>
              <a:gd name="connsiteY24" fmla="*/ 614022 h 1161397"/>
              <a:gd name="connsiteX25" fmla="*/ 1391606 w 6884912"/>
              <a:gd name="connsiteY25" fmla="*/ 615229 h 1161397"/>
              <a:gd name="connsiteX26" fmla="*/ 1397565 w 6884912"/>
              <a:gd name="connsiteY26" fmla="*/ 611490 h 1161397"/>
              <a:gd name="connsiteX27" fmla="*/ 1432302 w 6884912"/>
              <a:gd name="connsiteY27" fmla="*/ 617267 h 1161397"/>
              <a:gd name="connsiteX28" fmla="*/ 1449644 w 6884912"/>
              <a:gd name="connsiteY28" fmla="*/ 617591 h 1161397"/>
              <a:gd name="connsiteX29" fmla="*/ 1455793 w 6884912"/>
              <a:gd name="connsiteY29" fmla="*/ 623174 h 1161397"/>
              <a:gd name="connsiteX30" fmla="*/ 1480758 w 6884912"/>
              <a:gd name="connsiteY30" fmla="*/ 620863 h 1161397"/>
              <a:gd name="connsiteX31" fmla="*/ 1483154 w 6884912"/>
              <a:gd name="connsiteY31" fmla="*/ 618527 h 1161397"/>
              <a:gd name="connsiteX32" fmla="*/ 1505495 w 6884912"/>
              <a:gd name="connsiteY32" fmla="*/ 624325 h 1161397"/>
              <a:gd name="connsiteX33" fmla="*/ 1526340 w 6884912"/>
              <a:gd name="connsiteY33" fmla="*/ 638496 h 1161397"/>
              <a:gd name="connsiteX34" fmla="*/ 1731986 w 6884912"/>
              <a:gd name="connsiteY34" fmla="*/ 589682 h 1161397"/>
              <a:gd name="connsiteX35" fmla="*/ 1927935 w 6884912"/>
              <a:gd name="connsiteY35" fmla="*/ 628540 h 1161397"/>
              <a:gd name="connsiteX36" fmla="*/ 2039075 w 6884912"/>
              <a:gd name="connsiteY36" fmla="*/ 599964 h 1161397"/>
              <a:gd name="connsiteX37" fmla="*/ 2066980 w 6884912"/>
              <a:gd name="connsiteY37" fmla="*/ 550413 h 1161397"/>
              <a:gd name="connsiteX38" fmla="*/ 2352236 w 6884912"/>
              <a:gd name="connsiteY38" fmla="*/ 519602 h 1161397"/>
              <a:gd name="connsiteX39" fmla="*/ 2420791 w 6884912"/>
              <a:gd name="connsiteY39" fmla="*/ 492826 h 1161397"/>
              <a:gd name="connsiteX40" fmla="*/ 2489932 w 6884912"/>
              <a:gd name="connsiteY40" fmla="*/ 507864 h 1161397"/>
              <a:gd name="connsiteX41" fmla="*/ 2512917 w 6884912"/>
              <a:gd name="connsiteY41" fmla="*/ 489127 h 1161397"/>
              <a:gd name="connsiteX42" fmla="*/ 2516783 w 6884912"/>
              <a:gd name="connsiteY42" fmla="*/ 485473 h 1161397"/>
              <a:gd name="connsiteX43" fmla="*/ 2534360 w 6884912"/>
              <a:gd name="connsiteY43" fmla="*/ 480064 h 1161397"/>
              <a:gd name="connsiteX44" fmla="*/ 2536691 w 6884912"/>
              <a:gd name="connsiteY44" fmla="*/ 467018 h 1161397"/>
              <a:gd name="connsiteX45" fmla="*/ 2561265 w 6884912"/>
              <a:gd name="connsiteY45" fmla="*/ 450623 h 1161397"/>
              <a:gd name="connsiteX46" fmla="*/ 2594349 w 6884912"/>
              <a:gd name="connsiteY46" fmla="*/ 443884 h 1161397"/>
              <a:gd name="connsiteX47" fmla="*/ 2754324 w 6884912"/>
              <a:gd name="connsiteY47" fmla="*/ 424766 h 1161397"/>
              <a:gd name="connsiteX48" fmla="*/ 2848470 w 6884912"/>
              <a:gd name="connsiteY48" fmla="*/ 405966 h 1161397"/>
              <a:gd name="connsiteX49" fmla="*/ 2881772 w 6884912"/>
              <a:gd name="connsiteY49" fmla="*/ 387260 h 1161397"/>
              <a:gd name="connsiteX50" fmla="*/ 2929932 w 6884912"/>
              <a:gd name="connsiteY50" fmla="*/ 368912 h 1161397"/>
              <a:gd name="connsiteX51" fmla="*/ 3013020 w 6884912"/>
              <a:gd name="connsiteY51" fmla="*/ 327578 h 1161397"/>
              <a:gd name="connsiteX52" fmla="*/ 3222191 w 6884912"/>
              <a:gd name="connsiteY52" fmla="*/ 307887 h 1161397"/>
              <a:gd name="connsiteX53" fmla="*/ 3227953 w 6884912"/>
              <a:gd name="connsiteY53" fmla="*/ 297650 h 1161397"/>
              <a:gd name="connsiteX54" fmla="*/ 3510042 w 6884912"/>
              <a:gd name="connsiteY54" fmla="*/ 311820 h 1161397"/>
              <a:gd name="connsiteX55" fmla="*/ 3626773 w 6884912"/>
              <a:gd name="connsiteY55" fmla="*/ 290452 h 1161397"/>
              <a:gd name="connsiteX56" fmla="*/ 3666217 w 6884912"/>
              <a:gd name="connsiteY56" fmla="*/ 273255 h 1161397"/>
              <a:gd name="connsiteX57" fmla="*/ 3732427 w 6884912"/>
              <a:gd name="connsiteY57" fmla="*/ 245039 h 1161397"/>
              <a:gd name="connsiteX58" fmla="*/ 3777022 w 6884912"/>
              <a:gd name="connsiteY58" fmla="*/ 200276 h 1161397"/>
              <a:gd name="connsiteX59" fmla="*/ 3791246 w 6884912"/>
              <a:gd name="connsiteY59" fmla="*/ 189996 h 1161397"/>
              <a:gd name="connsiteX60" fmla="*/ 3819864 w 6884912"/>
              <a:gd name="connsiteY60" fmla="*/ 194605 h 1161397"/>
              <a:gd name="connsiteX61" fmla="*/ 3830398 w 6884912"/>
              <a:gd name="connsiteY61" fmla="*/ 188383 h 1161397"/>
              <a:gd name="connsiteX62" fmla="*/ 3834360 w 6884912"/>
              <a:gd name="connsiteY62" fmla="*/ 188992 h 1161397"/>
              <a:gd name="connsiteX63" fmla="*/ 3843715 w 6884912"/>
              <a:gd name="connsiteY63" fmla="*/ 188752 h 1161397"/>
              <a:gd name="connsiteX64" fmla="*/ 3842609 w 6884912"/>
              <a:gd name="connsiteY64" fmla="*/ 197386 h 1161397"/>
              <a:gd name="connsiteX65" fmla="*/ 3853961 w 6884912"/>
              <a:gd name="connsiteY65" fmla="*/ 213380 h 1161397"/>
              <a:gd name="connsiteX66" fmla="*/ 3907640 w 6884912"/>
              <a:gd name="connsiteY66" fmla="*/ 207568 h 1161397"/>
              <a:gd name="connsiteX67" fmla="*/ 3910449 w 6884912"/>
              <a:gd name="connsiteY67" fmla="*/ 197808 h 1161397"/>
              <a:gd name="connsiteX68" fmla="*/ 3917197 w 6884912"/>
              <a:gd name="connsiteY68" fmla="*/ 196121 h 1161397"/>
              <a:gd name="connsiteX69" fmla="*/ 3922400 w 6884912"/>
              <a:gd name="connsiteY69" fmla="*/ 205056 h 1161397"/>
              <a:gd name="connsiteX70" fmla="*/ 4013061 w 6884912"/>
              <a:gd name="connsiteY70" fmla="*/ 224874 h 1161397"/>
              <a:gd name="connsiteX71" fmla="*/ 4220717 w 6884912"/>
              <a:gd name="connsiteY71" fmla="*/ 192946 h 1161397"/>
              <a:gd name="connsiteX72" fmla="*/ 4228802 w 6884912"/>
              <a:gd name="connsiteY72" fmla="*/ 201468 h 1161397"/>
              <a:gd name="connsiteX73" fmla="*/ 4289361 w 6884912"/>
              <a:gd name="connsiteY73" fmla="*/ 196642 h 1161397"/>
              <a:gd name="connsiteX74" fmla="*/ 4498913 w 6884912"/>
              <a:gd name="connsiteY74" fmla="*/ 118915 h 1161397"/>
              <a:gd name="connsiteX75" fmla="*/ 4617330 w 6884912"/>
              <a:gd name="connsiteY75" fmla="*/ 111163 h 1161397"/>
              <a:gd name="connsiteX76" fmla="*/ 4659778 w 6884912"/>
              <a:gd name="connsiteY76" fmla="*/ 118219 h 1161397"/>
              <a:gd name="connsiteX77" fmla="*/ 4730870 w 6884912"/>
              <a:gd name="connsiteY77" fmla="*/ 129432 h 1161397"/>
              <a:gd name="connsiteX78" fmla="*/ 4844073 w 6884912"/>
              <a:gd name="connsiteY78" fmla="*/ 161768 h 1161397"/>
              <a:gd name="connsiteX79" fmla="*/ 4856454 w 6884912"/>
              <a:gd name="connsiteY79" fmla="*/ 130488 h 1161397"/>
              <a:gd name="connsiteX80" fmla="*/ 4920038 w 6884912"/>
              <a:gd name="connsiteY80" fmla="*/ 140418 h 1161397"/>
              <a:gd name="connsiteX81" fmla="*/ 5016639 w 6884912"/>
              <a:gd name="connsiteY81" fmla="*/ 158905 h 1161397"/>
              <a:gd name="connsiteX82" fmla="*/ 5072009 w 6884912"/>
              <a:gd name="connsiteY82" fmla="*/ 161502 h 1161397"/>
              <a:gd name="connsiteX83" fmla="*/ 5223626 w 6884912"/>
              <a:gd name="connsiteY83" fmla="*/ 177356 h 1161397"/>
              <a:gd name="connsiteX84" fmla="*/ 5375773 w 6884912"/>
              <a:gd name="connsiteY84" fmla="*/ 199913 h 1161397"/>
              <a:gd name="connsiteX85" fmla="*/ 5467502 w 6884912"/>
              <a:gd name="connsiteY85" fmla="*/ 250963 h 1161397"/>
              <a:gd name="connsiteX86" fmla="*/ 5592395 w 6884912"/>
              <a:gd name="connsiteY86" fmla="*/ 265434 h 1161397"/>
              <a:gd name="connsiteX87" fmla="*/ 5613532 w 6884912"/>
              <a:gd name="connsiteY87" fmla="*/ 273379 h 1161397"/>
              <a:gd name="connsiteX88" fmla="*/ 5642173 w 6884912"/>
              <a:gd name="connsiteY88" fmla="*/ 266904 h 1161397"/>
              <a:gd name="connsiteX89" fmla="*/ 5756910 w 6884912"/>
              <a:gd name="connsiteY89" fmla="*/ 239211 h 1161397"/>
              <a:gd name="connsiteX90" fmla="*/ 5846667 w 6884912"/>
              <a:gd name="connsiteY90" fmla="*/ 201786 h 1161397"/>
              <a:gd name="connsiteX91" fmla="*/ 5960732 w 6884912"/>
              <a:gd name="connsiteY91" fmla="*/ 220708 h 1161397"/>
              <a:gd name="connsiteX92" fmla="*/ 6029542 w 6884912"/>
              <a:gd name="connsiteY92" fmla="*/ 210339 h 1161397"/>
              <a:gd name="connsiteX93" fmla="*/ 6141123 w 6884912"/>
              <a:gd name="connsiteY93" fmla="*/ 159923 h 1161397"/>
              <a:gd name="connsiteX94" fmla="*/ 6290640 w 6884912"/>
              <a:gd name="connsiteY94" fmla="*/ 167441 h 1161397"/>
              <a:gd name="connsiteX95" fmla="*/ 6322806 w 6884912"/>
              <a:gd name="connsiteY95" fmla="*/ 213293 h 1161397"/>
              <a:gd name="connsiteX96" fmla="*/ 6380420 w 6884912"/>
              <a:gd name="connsiteY96" fmla="*/ 173195 h 1161397"/>
              <a:gd name="connsiteX97" fmla="*/ 6507891 w 6884912"/>
              <a:gd name="connsiteY97" fmla="*/ 118474 h 1161397"/>
              <a:gd name="connsiteX98" fmla="*/ 6571807 w 6884912"/>
              <a:gd name="connsiteY98" fmla="*/ 98636 h 1161397"/>
              <a:gd name="connsiteX99" fmla="*/ 6671880 w 6884912"/>
              <a:gd name="connsiteY99" fmla="*/ 82931 h 1161397"/>
              <a:gd name="connsiteX100" fmla="*/ 6702266 w 6884912"/>
              <a:gd name="connsiteY100" fmla="*/ 75470 h 1161397"/>
              <a:gd name="connsiteX101" fmla="*/ 6845802 w 6884912"/>
              <a:gd name="connsiteY101" fmla="*/ 24496 h 1161397"/>
              <a:gd name="connsiteX102" fmla="*/ 6884912 w 6884912"/>
              <a:gd name="connsiteY10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66947 w 6884912"/>
              <a:gd name="connsiteY16" fmla="*/ 700762 h 1161397"/>
              <a:gd name="connsiteX17" fmla="*/ 1178135 w 6884912"/>
              <a:gd name="connsiteY17" fmla="*/ 698631 h 1161397"/>
              <a:gd name="connsiteX18" fmla="*/ 1178301 w 6884912"/>
              <a:gd name="connsiteY18" fmla="*/ 698094 h 1161397"/>
              <a:gd name="connsiteX19" fmla="*/ 1242716 w 6884912"/>
              <a:gd name="connsiteY19" fmla="*/ 698052 h 1161397"/>
              <a:gd name="connsiteX20" fmla="*/ 1299977 w 6884912"/>
              <a:gd name="connsiteY20" fmla="*/ 639196 h 1161397"/>
              <a:gd name="connsiteX21" fmla="*/ 1326190 w 6884912"/>
              <a:gd name="connsiteY21" fmla="*/ 625955 h 1161397"/>
              <a:gd name="connsiteX22" fmla="*/ 1339600 w 6884912"/>
              <a:gd name="connsiteY22" fmla="*/ 616295 h 1161397"/>
              <a:gd name="connsiteX23" fmla="*/ 1340054 w 6884912"/>
              <a:gd name="connsiteY23" fmla="*/ 614022 h 1161397"/>
              <a:gd name="connsiteX24" fmla="*/ 1391606 w 6884912"/>
              <a:gd name="connsiteY24" fmla="*/ 615229 h 1161397"/>
              <a:gd name="connsiteX25" fmla="*/ 1397565 w 6884912"/>
              <a:gd name="connsiteY25" fmla="*/ 611490 h 1161397"/>
              <a:gd name="connsiteX26" fmla="*/ 1432302 w 6884912"/>
              <a:gd name="connsiteY26" fmla="*/ 617267 h 1161397"/>
              <a:gd name="connsiteX27" fmla="*/ 1449644 w 6884912"/>
              <a:gd name="connsiteY27" fmla="*/ 617591 h 1161397"/>
              <a:gd name="connsiteX28" fmla="*/ 1455793 w 6884912"/>
              <a:gd name="connsiteY28" fmla="*/ 623174 h 1161397"/>
              <a:gd name="connsiteX29" fmla="*/ 1480758 w 6884912"/>
              <a:gd name="connsiteY29" fmla="*/ 620863 h 1161397"/>
              <a:gd name="connsiteX30" fmla="*/ 1483154 w 6884912"/>
              <a:gd name="connsiteY30" fmla="*/ 618527 h 1161397"/>
              <a:gd name="connsiteX31" fmla="*/ 1505495 w 6884912"/>
              <a:gd name="connsiteY31" fmla="*/ 624325 h 1161397"/>
              <a:gd name="connsiteX32" fmla="*/ 1526340 w 6884912"/>
              <a:gd name="connsiteY32" fmla="*/ 638496 h 1161397"/>
              <a:gd name="connsiteX33" fmla="*/ 1731986 w 6884912"/>
              <a:gd name="connsiteY33" fmla="*/ 589682 h 1161397"/>
              <a:gd name="connsiteX34" fmla="*/ 1927935 w 6884912"/>
              <a:gd name="connsiteY34" fmla="*/ 628540 h 1161397"/>
              <a:gd name="connsiteX35" fmla="*/ 2039075 w 6884912"/>
              <a:gd name="connsiteY35" fmla="*/ 599964 h 1161397"/>
              <a:gd name="connsiteX36" fmla="*/ 2066980 w 6884912"/>
              <a:gd name="connsiteY36" fmla="*/ 550413 h 1161397"/>
              <a:gd name="connsiteX37" fmla="*/ 2352236 w 6884912"/>
              <a:gd name="connsiteY37" fmla="*/ 519602 h 1161397"/>
              <a:gd name="connsiteX38" fmla="*/ 2420791 w 6884912"/>
              <a:gd name="connsiteY38" fmla="*/ 492826 h 1161397"/>
              <a:gd name="connsiteX39" fmla="*/ 2489932 w 6884912"/>
              <a:gd name="connsiteY39" fmla="*/ 507864 h 1161397"/>
              <a:gd name="connsiteX40" fmla="*/ 2512917 w 6884912"/>
              <a:gd name="connsiteY40" fmla="*/ 489127 h 1161397"/>
              <a:gd name="connsiteX41" fmla="*/ 2516783 w 6884912"/>
              <a:gd name="connsiteY41" fmla="*/ 485473 h 1161397"/>
              <a:gd name="connsiteX42" fmla="*/ 2534360 w 6884912"/>
              <a:gd name="connsiteY42" fmla="*/ 480064 h 1161397"/>
              <a:gd name="connsiteX43" fmla="*/ 2536691 w 6884912"/>
              <a:gd name="connsiteY43" fmla="*/ 467018 h 1161397"/>
              <a:gd name="connsiteX44" fmla="*/ 2561265 w 6884912"/>
              <a:gd name="connsiteY44" fmla="*/ 450623 h 1161397"/>
              <a:gd name="connsiteX45" fmla="*/ 2594349 w 6884912"/>
              <a:gd name="connsiteY45" fmla="*/ 443884 h 1161397"/>
              <a:gd name="connsiteX46" fmla="*/ 2754324 w 6884912"/>
              <a:gd name="connsiteY46" fmla="*/ 424766 h 1161397"/>
              <a:gd name="connsiteX47" fmla="*/ 2848470 w 6884912"/>
              <a:gd name="connsiteY47" fmla="*/ 405966 h 1161397"/>
              <a:gd name="connsiteX48" fmla="*/ 2881772 w 6884912"/>
              <a:gd name="connsiteY48" fmla="*/ 387260 h 1161397"/>
              <a:gd name="connsiteX49" fmla="*/ 2929932 w 6884912"/>
              <a:gd name="connsiteY49" fmla="*/ 368912 h 1161397"/>
              <a:gd name="connsiteX50" fmla="*/ 3013020 w 6884912"/>
              <a:gd name="connsiteY50" fmla="*/ 327578 h 1161397"/>
              <a:gd name="connsiteX51" fmla="*/ 3222191 w 6884912"/>
              <a:gd name="connsiteY51" fmla="*/ 307887 h 1161397"/>
              <a:gd name="connsiteX52" fmla="*/ 3227953 w 6884912"/>
              <a:gd name="connsiteY52" fmla="*/ 297650 h 1161397"/>
              <a:gd name="connsiteX53" fmla="*/ 3510042 w 6884912"/>
              <a:gd name="connsiteY53" fmla="*/ 311820 h 1161397"/>
              <a:gd name="connsiteX54" fmla="*/ 3626773 w 6884912"/>
              <a:gd name="connsiteY54" fmla="*/ 290452 h 1161397"/>
              <a:gd name="connsiteX55" fmla="*/ 3666217 w 6884912"/>
              <a:gd name="connsiteY55" fmla="*/ 273255 h 1161397"/>
              <a:gd name="connsiteX56" fmla="*/ 3732427 w 6884912"/>
              <a:gd name="connsiteY56" fmla="*/ 245039 h 1161397"/>
              <a:gd name="connsiteX57" fmla="*/ 3777022 w 6884912"/>
              <a:gd name="connsiteY57" fmla="*/ 200276 h 1161397"/>
              <a:gd name="connsiteX58" fmla="*/ 3791246 w 6884912"/>
              <a:gd name="connsiteY58" fmla="*/ 189996 h 1161397"/>
              <a:gd name="connsiteX59" fmla="*/ 3819864 w 6884912"/>
              <a:gd name="connsiteY59" fmla="*/ 194605 h 1161397"/>
              <a:gd name="connsiteX60" fmla="*/ 3830398 w 6884912"/>
              <a:gd name="connsiteY60" fmla="*/ 188383 h 1161397"/>
              <a:gd name="connsiteX61" fmla="*/ 3834360 w 6884912"/>
              <a:gd name="connsiteY61" fmla="*/ 188992 h 1161397"/>
              <a:gd name="connsiteX62" fmla="*/ 3843715 w 6884912"/>
              <a:gd name="connsiteY62" fmla="*/ 188752 h 1161397"/>
              <a:gd name="connsiteX63" fmla="*/ 3842609 w 6884912"/>
              <a:gd name="connsiteY63" fmla="*/ 197386 h 1161397"/>
              <a:gd name="connsiteX64" fmla="*/ 3853961 w 6884912"/>
              <a:gd name="connsiteY64" fmla="*/ 213380 h 1161397"/>
              <a:gd name="connsiteX65" fmla="*/ 3907640 w 6884912"/>
              <a:gd name="connsiteY65" fmla="*/ 207568 h 1161397"/>
              <a:gd name="connsiteX66" fmla="*/ 3910449 w 6884912"/>
              <a:gd name="connsiteY66" fmla="*/ 197808 h 1161397"/>
              <a:gd name="connsiteX67" fmla="*/ 3917197 w 6884912"/>
              <a:gd name="connsiteY67" fmla="*/ 196121 h 1161397"/>
              <a:gd name="connsiteX68" fmla="*/ 3922400 w 6884912"/>
              <a:gd name="connsiteY68" fmla="*/ 205056 h 1161397"/>
              <a:gd name="connsiteX69" fmla="*/ 4013061 w 6884912"/>
              <a:gd name="connsiteY69" fmla="*/ 224874 h 1161397"/>
              <a:gd name="connsiteX70" fmla="*/ 4220717 w 6884912"/>
              <a:gd name="connsiteY70" fmla="*/ 192946 h 1161397"/>
              <a:gd name="connsiteX71" fmla="*/ 4228802 w 6884912"/>
              <a:gd name="connsiteY71" fmla="*/ 201468 h 1161397"/>
              <a:gd name="connsiteX72" fmla="*/ 4289361 w 6884912"/>
              <a:gd name="connsiteY72" fmla="*/ 196642 h 1161397"/>
              <a:gd name="connsiteX73" fmla="*/ 4498913 w 6884912"/>
              <a:gd name="connsiteY73" fmla="*/ 118915 h 1161397"/>
              <a:gd name="connsiteX74" fmla="*/ 4617330 w 6884912"/>
              <a:gd name="connsiteY74" fmla="*/ 111163 h 1161397"/>
              <a:gd name="connsiteX75" fmla="*/ 4659778 w 6884912"/>
              <a:gd name="connsiteY75" fmla="*/ 118219 h 1161397"/>
              <a:gd name="connsiteX76" fmla="*/ 4730870 w 6884912"/>
              <a:gd name="connsiteY76" fmla="*/ 129432 h 1161397"/>
              <a:gd name="connsiteX77" fmla="*/ 4844073 w 6884912"/>
              <a:gd name="connsiteY77" fmla="*/ 161768 h 1161397"/>
              <a:gd name="connsiteX78" fmla="*/ 4856454 w 6884912"/>
              <a:gd name="connsiteY78" fmla="*/ 130488 h 1161397"/>
              <a:gd name="connsiteX79" fmla="*/ 4920038 w 6884912"/>
              <a:gd name="connsiteY79" fmla="*/ 140418 h 1161397"/>
              <a:gd name="connsiteX80" fmla="*/ 5016639 w 6884912"/>
              <a:gd name="connsiteY80" fmla="*/ 158905 h 1161397"/>
              <a:gd name="connsiteX81" fmla="*/ 5072009 w 6884912"/>
              <a:gd name="connsiteY81" fmla="*/ 161502 h 1161397"/>
              <a:gd name="connsiteX82" fmla="*/ 5223626 w 6884912"/>
              <a:gd name="connsiteY82" fmla="*/ 177356 h 1161397"/>
              <a:gd name="connsiteX83" fmla="*/ 5375773 w 6884912"/>
              <a:gd name="connsiteY83" fmla="*/ 199913 h 1161397"/>
              <a:gd name="connsiteX84" fmla="*/ 5467502 w 6884912"/>
              <a:gd name="connsiteY84" fmla="*/ 250963 h 1161397"/>
              <a:gd name="connsiteX85" fmla="*/ 5592395 w 6884912"/>
              <a:gd name="connsiteY85" fmla="*/ 265434 h 1161397"/>
              <a:gd name="connsiteX86" fmla="*/ 5613532 w 6884912"/>
              <a:gd name="connsiteY86" fmla="*/ 273379 h 1161397"/>
              <a:gd name="connsiteX87" fmla="*/ 5642173 w 6884912"/>
              <a:gd name="connsiteY87" fmla="*/ 266904 h 1161397"/>
              <a:gd name="connsiteX88" fmla="*/ 5756910 w 6884912"/>
              <a:gd name="connsiteY88" fmla="*/ 239211 h 1161397"/>
              <a:gd name="connsiteX89" fmla="*/ 5846667 w 6884912"/>
              <a:gd name="connsiteY89" fmla="*/ 201786 h 1161397"/>
              <a:gd name="connsiteX90" fmla="*/ 5960732 w 6884912"/>
              <a:gd name="connsiteY90" fmla="*/ 220708 h 1161397"/>
              <a:gd name="connsiteX91" fmla="*/ 6029542 w 6884912"/>
              <a:gd name="connsiteY91" fmla="*/ 210339 h 1161397"/>
              <a:gd name="connsiteX92" fmla="*/ 6141123 w 6884912"/>
              <a:gd name="connsiteY92" fmla="*/ 159923 h 1161397"/>
              <a:gd name="connsiteX93" fmla="*/ 6290640 w 6884912"/>
              <a:gd name="connsiteY93" fmla="*/ 167441 h 1161397"/>
              <a:gd name="connsiteX94" fmla="*/ 6322806 w 6884912"/>
              <a:gd name="connsiteY94" fmla="*/ 213293 h 1161397"/>
              <a:gd name="connsiteX95" fmla="*/ 6380420 w 6884912"/>
              <a:gd name="connsiteY95" fmla="*/ 173195 h 1161397"/>
              <a:gd name="connsiteX96" fmla="*/ 6507891 w 6884912"/>
              <a:gd name="connsiteY96" fmla="*/ 118474 h 1161397"/>
              <a:gd name="connsiteX97" fmla="*/ 6571807 w 6884912"/>
              <a:gd name="connsiteY97" fmla="*/ 98636 h 1161397"/>
              <a:gd name="connsiteX98" fmla="*/ 6671880 w 6884912"/>
              <a:gd name="connsiteY98" fmla="*/ 82931 h 1161397"/>
              <a:gd name="connsiteX99" fmla="*/ 6702266 w 6884912"/>
              <a:gd name="connsiteY99" fmla="*/ 75470 h 1161397"/>
              <a:gd name="connsiteX100" fmla="*/ 6845802 w 6884912"/>
              <a:gd name="connsiteY100" fmla="*/ 24496 h 1161397"/>
              <a:gd name="connsiteX101" fmla="*/ 6884912 w 6884912"/>
              <a:gd name="connsiteY10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78135 w 6884912"/>
              <a:gd name="connsiteY16" fmla="*/ 698631 h 1161397"/>
              <a:gd name="connsiteX17" fmla="*/ 1178301 w 6884912"/>
              <a:gd name="connsiteY17" fmla="*/ 698094 h 1161397"/>
              <a:gd name="connsiteX18" fmla="*/ 1242716 w 6884912"/>
              <a:gd name="connsiteY18" fmla="*/ 698052 h 1161397"/>
              <a:gd name="connsiteX19" fmla="*/ 1299977 w 6884912"/>
              <a:gd name="connsiteY19" fmla="*/ 639196 h 1161397"/>
              <a:gd name="connsiteX20" fmla="*/ 1326190 w 6884912"/>
              <a:gd name="connsiteY20" fmla="*/ 625955 h 1161397"/>
              <a:gd name="connsiteX21" fmla="*/ 1339600 w 6884912"/>
              <a:gd name="connsiteY21" fmla="*/ 616295 h 1161397"/>
              <a:gd name="connsiteX22" fmla="*/ 1340054 w 6884912"/>
              <a:gd name="connsiteY22" fmla="*/ 614022 h 1161397"/>
              <a:gd name="connsiteX23" fmla="*/ 1391606 w 6884912"/>
              <a:gd name="connsiteY23" fmla="*/ 615229 h 1161397"/>
              <a:gd name="connsiteX24" fmla="*/ 1397565 w 6884912"/>
              <a:gd name="connsiteY24" fmla="*/ 611490 h 1161397"/>
              <a:gd name="connsiteX25" fmla="*/ 1432302 w 6884912"/>
              <a:gd name="connsiteY25" fmla="*/ 617267 h 1161397"/>
              <a:gd name="connsiteX26" fmla="*/ 1449644 w 6884912"/>
              <a:gd name="connsiteY26" fmla="*/ 617591 h 1161397"/>
              <a:gd name="connsiteX27" fmla="*/ 1455793 w 6884912"/>
              <a:gd name="connsiteY27" fmla="*/ 623174 h 1161397"/>
              <a:gd name="connsiteX28" fmla="*/ 1480758 w 6884912"/>
              <a:gd name="connsiteY28" fmla="*/ 620863 h 1161397"/>
              <a:gd name="connsiteX29" fmla="*/ 1483154 w 6884912"/>
              <a:gd name="connsiteY29" fmla="*/ 618527 h 1161397"/>
              <a:gd name="connsiteX30" fmla="*/ 1505495 w 6884912"/>
              <a:gd name="connsiteY30" fmla="*/ 624325 h 1161397"/>
              <a:gd name="connsiteX31" fmla="*/ 1526340 w 6884912"/>
              <a:gd name="connsiteY31" fmla="*/ 638496 h 1161397"/>
              <a:gd name="connsiteX32" fmla="*/ 1731986 w 6884912"/>
              <a:gd name="connsiteY32" fmla="*/ 589682 h 1161397"/>
              <a:gd name="connsiteX33" fmla="*/ 1927935 w 6884912"/>
              <a:gd name="connsiteY33" fmla="*/ 628540 h 1161397"/>
              <a:gd name="connsiteX34" fmla="*/ 2039075 w 6884912"/>
              <a:gd name="connsiteY34" fmla="*/ 599964 h 1161397"/>
              <a:gd name="connsiteX35" fmla="*/ 2066980 w 6884912"/>
              <a:gd name="connsiteY35" fmla="*/ 550413 h 1161397"/>
              <a:gd name="connsiteX36" fmla="*/ 2352236 w 6884912"/>
              <a:gd name="connsiteY36" fmla="*/ 519602 h 1161397"/>
              <a:gd name="connsiteX37" fmla="*/ 2420791 w 6884912"/>
              <a:gd name="connsiteY37" fmla="*/ 492826 h 1161397"/>
              <a:gd name="connsiteX38" fmla="*/ 2489932 w 6884912"/>
              <a:gd name="connsiteY38" fmla="*/ 507864 h 1161397"/>
              <a:gd name="connsiteX39" fmla="*/ 2512917 w 6884912"/>
              <a:gd name="connsiteY39" fmla="*/ 489127 h 1161397"/>
              <a:gd name="connsiteX40" fmla="*/ 2516783 w 6884912"/>
              <a:gd name="connsiteY40" fmla="*/ 485473 h 1161397"/>
              <a:gd name="connsiteX41" fmla="*/ 2534360 w 6884912"/>
              <a:gd name="connsiteY41" fmla="*/ 480064 h 1161397"/>
              <a:gd name="connsiteX42" fmla="*/ 2536691 w 6884912"/>
              <a:gd name="connsiteY42" fmla="*/ 467018 h 1161397"/>
              <a:gd name="connsiteX43" fmla="*/ 2561265 w 6884912"/>
              <a:gd name="connsiteY43" fmla="*/ 450623 h 1161397"/>
              <a:gd name="connsiteX44" fmla="*/ 2594349 w 6884912"/>
              <a:gd name="connsiteY44" fmla="*/ 443884 h 1161397"/>
              <a:gd name="connsiteX45" fmla="*/ 2754324 w 6884912"/>
              <a:gd name="connsiteY45" fmla="*/ 424766 h 1161397"/>
              <a:gd name="connsiteX46" fmla="*/ 2848470 w 6884912"/>
              <a:gd name="connsiteY46" fmla="*/ 405966 h 1161397"/>
              <a:gd name="connsiteX47" fmla="*/ 2881772 w 6884912"/>
              <a:gd name="connsiteY47" fmla="*/ 387260 h 1161397"/>
              <a:gd name="connsiteX48" fmla="*/ 2929932 w 6884912"/>
              <a:gd name="connsiteY48" fmla="*/ 368912 h 1161397"/>
              <a:gd name="connsiteX49" fmla="*/ 3013020 w 6884912"/>
              <a:gd name="connsiteY49" fmla="*/ 327578 h 1161397"/>
              <a:gd name="connsiteX50" fmla="*/ 3222191 w 6884912"/>
              <a:gd name="connsiteY50" fmla="*/ 307887 h 1161397"/>
              <a:gd name="connsiteX51" fmla="*/ 3227953 w 6884912"/>
              <a:gd name="connsiteY51" fmla="*/ 297650 h 1161397"/>
              <a:gd name="connsiteX52" fmla="*/ 3510042 w 6884912"/>
              <a:gd name="connsiteY52" fmla="*/ 311820 h 1161397"/>
              <a:gd name="connsiteX53" fmla="*/ 3626773 w 6884912"/>
              <a:gd name="connsiteY53" fmla="*/ 290452 h 1161397"/>
              <a:gd name="connsiteX54" fmla="*/ 3666217 w 6884912"/>
              <a:gd name="connsiteY54" fmla="*/ 273255 h 1161397"/>
              <a:gd name="connsiteX55" fmla="*/ 3732427 w 6884912"/>
              <a:gd name="connsiteY55" fmla="*/ 245039 h 1161397"/>
              <a:gd name="connsiteX56" fmla="*/ 3777022 w 6884912"/>
              <a:gd name="connsiteY56" fmla="*/ 200276 h 1161397"/>
              <a:gd name="connsiteX57" fmla="*/ 3791246 w 6884912"/>
              <a:gd name="connsiteY57" fmla="*/ 189996 h 1161397"/>
              <a:gd name="connsiteX58" fmla="*/ 3819864 w 6884912"/>
              <a:gd name="connsiteY58" fmla="*/ 194605 h 1161397"/>
              <a:gd name="connsiteX59" fmla="*/ 3830398 w 6884912"/>
              <a:gd name="connsiteY59" fmla="*/ 188383 h 1161397"/>
              <a:gd name="connsiteX60" fmla="*/ 3834360 w 6884912"/>
              <a:gd name="connsiteY60" fmla="*/ 188992 h 1161397"/>
              <a:gd name="connsiteX61" fmla="*/ 3843715 w 6884912"/>
              <a:gd name="connsiteY61" fmla="*/ 188752 h 1161397"/>
              <a:gd name="connsiteX62" fmla="*/ 3842609 w 6884912"/>
              <a:gd name="connsiteY62" fmla="*/ 197386 h 1161397"/>
              <a:gd name="connsiteX63" fmla="*/ 3853961 w 6884912"/>
              <a:gd name="connsiteY63" fmla="*/ 213380 h 1161397"/>
              <a:gd name="connsiteX64" fmla="*/ 3907640 w 6884912"/>
              <a:gd name="connsiteY64" fmla="*/ 207568 h 1161397"/>
              <a:gd name="connsiteX65" fmla="*/ 3910449 w 6884912"/>
              <a:gd name="connsiteY65" fmla="*/ 197808 h 1161397"/>
              <a:gd name="connsiteX66" fmla="*/ 3917197 w 6884912"/>
              <a:gd name="connsiteY66" fmla="*/ 196121 h 1161397"/>
              <a:gd name="connsiteX67" fmla="*/ 3922400 w 6884912"/>
              <a:gd name="connsiteY67" fmla="*/ 205056 h 1161397"/>
              <a:gd name="connsiteX68" fmla="*/ 4013061 w 6884912"/>
              <a:gd name="connsiteY68" fmla="*/ 224874 h 1161397"/>
              <a:gd name="connsiteX69" fmla="*/ 4220717 w 6884912"/>
              <a:gd name="connsiteY69" fmla="*/ 192946 h 1161397"/>
              <a:gd name="connsiteX70" fmla="*/ 4228802 w 6884912"/>
              <a:gd name="connsiteY70" fmla="*/ 201468 h 1161397"/>
              <a:gd name="connsiteX71" fmla="*/ 4289361 w 6884912"/>
              <a:gd name="connsiteY71" fmla="*/ 196642 h 1161397"/>
              <a:gd name="connsiteX72" fmla="*/ 4498913 w 6884912"/>
              <a:gd name="connsiteY72" fmla="*/ 118915 h 1161397"/>
              <a:gd name="connsiteX73" fmla="*/ 4617330 w 6884912"/>
              <a:gd name="connsiteY73" fmla="*/ 111163 h 1161397"/>
              <a:gd name="connsiteX74" fmla="*/ 4659778 w 6884912"/>
              <a:gd name="connsiteY74" fmla="*/ 118219 h 1161397"/>
              <a:gd name="connsiteX75" fmla="*/ 4730870 w 6884912"/>
              <a:gd name="connsiteY75" fmla="*/ 129432 h 1161397"/>
              <a:gd name="connsiteX76" fmla="*/ 4844073 w 6884912"/>
              <a:gd name="connsiteY76" fmla="*/ 161768 h 1161397"/>
              <a:gd name="connsiteX77" fmla="*/ 4856454 w 6884912"/>
              <a:gd name="connsiteY77" fmla="*/ 130488 h 1161397"/>
              <a:gd name="connsiteX78" fmla="*/ 4920038 w 6884912"/>
              <a:gd name="connsiteY78" fmla="*/ 140418 h 1161397"/>
              <a:gd name="connsiteX79" fmla="*/ 5016639 w 6884912"/>
              <a:gd name="connsiteY79" fmla="*/ 158905 h 1161397"/>
              <a:gd name="connsiteX80" fmla="*/ 5072009 w 6884912"/>
              <a:gd name="connsiteY80" fmla="*/ 161502 h 1161397"/>
              <a:gd name="connsiteX81" fmla="*/ 5223626 w 6884912"/>
              <a:gd name="connsiteY81" fmla="*/ 177356 h 1161397"/>
              <a:gd name="connsiteX82" fmla="*/ 5375773 w 6884912"/>
              <a:gd name="connsiteY82" fmla="*/ 199913 h 1161397"/>
              <a:gd name="connsiteX83" fmla="*/ 5467502 w 6884912"/>
              <a:gd name="connsiteY83" fmla="*/ 250963 h 1161397"/>
              <a:gd name="connsiteX84" fmla="*/ 5592395 w 6884912"/>
              <a:gd name="connsiteY84" fmla="*/ 265434 h 1161397"/>
              <a:gd name="connsiteX85" fmla="*/ 5613532 w 6884912"/>
              <a:gd name="connsiteY85" fmla="*/ 273379 h 1161397"/>
              <a:gd name="connsiteX86" fmla="*/ 5642173 w 6884912"/>
              <a:gd name="connsiteY86" fmla="*/ 266904 h 1161397"/>
              <a:gd name="connsiteX87" fmla="*/ 5756910 w 6884912"/>
              <a:gd name="connsiteY87" fmla="*/ 239211 h 1161397"/>
              <a:gd name="connsiteX88" fmla="*/ 5846667 w 6884912"/>
              <a:gd name="connsiteY88" fmla="*/ 201786 h 1161397"/>
              <a:gd name="connsiteX89" fmla="*/ 5960732 w 6884912"/>
              <a:gd name="connsiteY89" fmla="*/ 220708 h 1161397"/>
              <a:gd name="connsiteX90" fmla="*/ 6029542 w 6884912"/>
              <a:gd name="connsiteY90" fmla="*/ 210339 h 1161397"/>
              <a:gd name="connsiteX91" fmla="*/ 6141123 w 6884912"/>
              <a:gd name="connsiteY91" fmla="*/ 159923 h 1161397"/>
              <a:gd name="connsiteX92" fmla="*/ 6290640 w 6884912"/>
              <a:gd name="connsiteY92" fmla="*/ 167441 h 1161397"/>
              <a:gd name="connsiteX93" fmla="*/ 6322806 w 6884912"/>
              <a:gd name="connsiteY93" fmla="*/ 213293 h 1161397"/>
              <a:gd name="connsiteX94" fmla="*/ 6380420 w 6884912"/>
              <a:gd name="connsiteY94" fmla="*/ 173195 h 1161397"/>
              <a:gd name="connsiteX95" fmla="*/ 6507891 w 6884912"/>
              <a:gd name="connsiteY95" fmla="*/ 118474 h 1161397"/>
              <a:gd name="connsiteX96" fmla="*/ 6571807 w 6884912"/>
              <a:gd name="connsiteY96" fmla="*/ 98636 h 1161397"/>
              <a:gd name="connsiteX97" fmla="*/ 6671880 w 6884912"/>
              <a:gd name="connsiteY97" fmla="*/ 82931 h 1161397"/>
              <a:gd name="connsiteX98" fmla="*/ 6702266 w 6884912"/>
              <a:gd name="connsiteY98" fmla="*/ 75470 h 1161397"/>
              <a:gd name="connsiteX99" fmla="*/ 6845802 w 6884912"/>
              <a:gd name="connsiteY99" fmla="*/ 24496 h 1161397"/>
              <a:gd name="connsiteX100" fmla="*/ 6884912 w 6884912"/>
              <a:gd name="connsiteY100"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78135 w 6884912"/>
              <a:gd name="connsiteY15" fmla="*/ 698631 h 1161397"/>
              <a:gd name="connsiteX16" fmla="*/ 1178301 w 6884912"/>
              <a:gd name="connsiteY16" fmla="*/ 698094 h 1161397"/>
              <a:gd name="connsiteX17" fmla="*/ 1242716 w 6884912"/>
              <a:gd name="connsiteY17" fmla="*/ 698052 h 1161397"/>
              <a:gd name="connsiteX18" fmla="*/ 1299977 w 6884912"/>
              <a:gd name="connsiteY18" fmla="*/ 639196 h 1161397"/>
              <a:gd name="connsiteX19" fmla="*/ 1326190 w 6884912"/>
              <a:gd name="connsiteY19" fmla="*/ 625955 h 1161397"/>
              <a:gd name="connsiteX20" fmla="*/ 1339600 w 6884912"/>
              <a:gd name="connsiteY20" fmla="*/ 616295 h 1161397"/>
              <a:gd name="connsiteX21" fmla="*/ 1340054 w 6884912"/>
              <a:gd name="connsiteY21" fmla="*/ 614022 h 1161397"/>
              <a:gd name="connsiteX22" fmla="*/ 1391606 w 6884912"/>
              <a:gd name="connsiteY22" fmla="*/ 615229 h 1161397"/>
              <a:gd name="connsiteX23" fmla="*/ 1397565 w 6884912"/>
              <a:gd name="connsiteY23" fmla="*/ 611490 h 1161397"/>
              <a:gd name="connsiteX24" fmla="*/ 1432302 w 6884912"/>
              <a:gd name="connsiteY24" fmla="*/ 617267 h 1161397"/>
              <a:gd name="connsiteX25" fmla="*/ 1449644 w 6884912"/>
              <a:gd name="connsiteY25" fmla="*/ 617591 h 1161397"/>
              <a:gd name="connsiteX26" fmla="*/ 1455793 w 6884912"/>
              <a:gd name="connsiteY26" fmla="*/ 623174 h 1161397"/>
              <a:gd name="connsiteX27" fmla="*/ 1480758 w 6884912"/>
              <a:gd name="connsiteY27" fmla="*/ 620863 h 1161397"/>
              <a:gd name="connsiteX28" fmla="*/ 1483154 w 6884912"/>
              <a:gd name="connsiteY28" fmla="*/ 618527 h 1161397"/>
              <a:gd name="connsiteX29" fmla="*/ 1505495 w 6884912"/>
              <a:gd name="connsiteY29" fmla="*/ 624325 h 1161397"/>
              <a:gd name="connsiteX30" fmla="*/ 1526340 w 6884912"/>
              <a:gd name="connsiteY30" fmla="*/ 638496 h 1161397"/>
              <a:gd name="connsiteX31" fmla="*/ 1731986 w 6884912"/>
              <a:gd name="connsiteY31" fmla="*/ 589682 h 1161397"/>
              <a:gd name="connsiteX32" fmla="*/ 1927935 w 6884912"/>
              <a:gd name="connsiteY32" fmla="*/ 628540 h 1161397"/>
              <a:gd name="connsiteX33" fmla="*/ 2039075 w 6884912"/>
              <a:gd name="connsiteY33" fmla="*/ 599964 h 1161397"/>
              <a:gd name="connsiteX34" fmla="*/ 2066980 w 6884912"/>
              <a:gd name="connsiteY34" fmla="*/ 550413 h 1161397"/>
              <a:gd name="connsiteX35" fmla="*/ 2352236 w 6884912"/>
              <a:gd name="connsiteY35" fmla="*/ 519602 h 1161397"/>
              <a:gd name="connsiteX36" fmla="*/ 2420791 w 6884912"/>
              <a:gd name="connsiteY36" fmla="*/ 492826 h 1161397"/>
              <a:gd name="connsiteX37" fmla="*/ 2489932 w 6884912"/>
              <a:gd name="connsiteY37" fmla="*/ 507864 h 1161397"/>
              <a:gd name="connsiteX38" fmla="*/ 2512917 w 6884912"/>
              <a:gd name="connsiteY38" fmla="*/ 489127 h 1161397"/>
              <a:gd name="connsiteX39" fmla="*/ 2516783 w 6884912"/>
              <a:gd name="connsiteY39" fmla="*/ 485473 h 1161397"/>
              <a:gd name="connsiteX40" fmla="*/ 2534360 w 6884912"/>
              <a:gd name="connsiteY40" fmla="*/ 480064 h 1161397"/>
              <a:gd name="connsiteX41" fmla="*/ 2536691 w 6884912"/>
              <a:gd name="connsiteY41" fmla="*/ 467018 h 1161397"/>
              <a:gd name="connsiteX42" fmla="*/ 2561265 w 6884912"/>
              <a:gd name="connsiteY42" fmla="*/ 450623 h 1161397"/>
              <a:gd name="connsiteX43" fmla="*/ 2594349 w 6884912"/>
              <a:gd name="connsiteY43" fmla="*/ 443884 h 1161397"/>
              <a:gd name="connsiteX44" fmla="*/ 2754324 w 6884912"/>
              <a:gd name="connsiteY44" fmla="*/ 424766 h 1161397"/>
              <a:gd name="connsiteX45" fmla="*/ 2848470 w 6884912"/>
              <a:gd name="connsiteY45" fmla="*/ 405966 h 1161397"/>
              <a:gd name="connsiteX46" fmla="*/ 2881772 w 6884912"/>
              <a:gd name="connsiteY46" fmla="*/ 387260 h 1161397"/>
              <a:gd name="connsiteX47" fmla="*/ 2929932 w 6884912"/>
              <a:gd name="connsiteY47" fmla="*/ 368912 h 1161397"/>
              <a:gd name="connsiteX48" fmla="*/ 3013020 w 6884912"/>
              <a:gd name="connsiteY48" fmla="*/ 327578 h 1161397"/>
              <a:gd name="connsiteX49" fmla="*/ 3222191 w 6884912"/>
              <a:gd name="connsiteY49" fmla="*/ 307887 h 1161397"/>
              <a:gd name="connsiteX50" fmla="*/ 3227953 w 6884912"/>
              <a:gd name="connsiteY50" fmla="*/ 297650 h 1161397"/>
              <a:gd name="connsiteX51" fmla="*/ 3510042 w 6884912"/>
              <a:gd name="connsiteY51" fmla="*/ 311820 h 1161397"/>
              <a:gd name="connsiteX52" fmla="*/ 3626773 w 6884912"/>
              <a:gd name="connsiteY52" fmla="*/ 290452 h 1161397"/>
              <a:gd name="connsiteX53" fmla="*/ 3666217 w 6884912"/>
              <a:gd name="connsiteY53" fmla="*/ 273255 h 1161397"/>
              <a:gd name="connsiteX54" fmla="*/ 3732427 w 6884912"/>
              <a:gd name="connsiteY54" fmla="*/ 245039 h 1161397"/>
              <a:gd name="connsiteX55" fmla="*/ 3777022 w 6884912"/>
              <a:gd name="connsiteY55" fmla="*/ 200276 h 1161397"/>
              <a:gd name="connsiteX56" fmla="*/ 3791246 w 6884912"/>
              <a:gd name="connsiteY56" fmla="*/ 189996 h 1161397"/>
              <a:gd name="connsiteX57" fmla="*/ 3819864 w 6884912"/>
              <a:gd name="connsiteY57" fmla="*/ 194605 h 1161397"/>
              <a:gd name="connsiteX58" fmla="*/ 3830398 w 6884912"/>
              <a:gd name="connsiteY58" fmla="*/ 188383 h 1161397"/>
              <a:gd name="connsiteX59" fmla="*/ 3834360 w 6884912"/>
              <a:gd name="connsiteY59" fmla="*/ 188992 h 1161397"/>
              <a:gd name="connsiteX60" fmla="*/ 3843715 w 6884912"/>
              <a:gd name="connsiteY60" fmla="*/ 188752 h 1161397"/>
              <a:gd name="connsiteX61" fmla="*/ 3842609 w 6884912"/>
              <a:gd name="connsiteY61" fmla="*/ 197386 h 1161397"/>
              <a:gd name="connsiteX62" fmla="*/ 3853961 w 6884912"/>
              <a:gd name="connsiteY62" fmla="*/ 213380 h 1161397"/>
              <a:gd name="connsiteX63" fmla="*/ 3907640 w 6884912"/>
              <a:gd name="connsiteY63" fmla="*/ 207568 h 1161397"/>
              <a:gd name="connsiteX64" fmla="*/ 3910449 w 6884912"/>
              <a:gd name="connsiteY64" fmla="*/ 197808 h 1161397"/>
              <a:gd name="connsiteX65" fmla="*/ 3917197 w 6884912"/>
              <a:gd name="connsiteY65" fmla="*/ 196121 h 1161397"/>
              <a:gd name="connsiteX66" fmla="*/ 3922400 w 6884912"/>
              <a:gd name="connsiteY66" fmla="*/ 205056 h 1161397"/>
              <a:gd name="connsiteX67" fmla="*/ 4013061 w 6884912"/>
              <a:gd name="connsiteY67" fmla="*/ 224874 h 1161397"/>
              <a:gd name="connsiteX68" fmla="*/ 4220717 w 6884912"/>
              <a:gd name="connsiteY68" fmla="*/ 192946 h 1161397"/>
              <a:gd name="connsiteX69" fmla="*/ 4228802 w 6884912"/>
              <a:gd name="connsiteY69" fmla="*/ 201468 h 1161397"/>
              <a:gd name="connsiteX70" fmla="*/ 4289361 w 6884912"/>
              <a:gd name="connsiteY70" fmla="*/ 196642 h 1161397"/>
              <a:gd name="connsiteX71" fmla="*/ 4498913 w 6884912"/>
              <a:gd name="connsiteY71" fmla="*/ 118915 h 1161397"/>
              <a:gd name="connsiteX72" fmla="*/ 4617330 w 6884912"/>
              <a:gd name="connsiteY72" fmla="*/ 111163 h 1161397"/>
              <a:gd name="connsiteX73" fmla="*/ 4659778 w 6884912"/>
              <a:gd name="connsiteY73" fmla="*/ 118219 h 1161397"/>
              <a:gd name="connsiteX74" fmla="*/ 4730870 w 6884912"/>
              <a:gd name="connsiteY74" fmla="*/ 129432 h 1161397"/>
              <a:gd name="connsiteX75" fmla="*/ 4844073 w 6884912"/>
              <a:gd name="connsiteY75" fmla="*/ 161768 h 1161397"/>
              <a:gd name="connsiteX76" fmla="*/ 4856454 w 6884912"/>
              <a:gd name="connsiteY76" fmla="*/ 130488 h 1161397"/>
              <a:gd name="connsiteX77" fmla="*/ 4920038 w 6884912"/>
              <a:gd name="connsiteY77" fmla="*/ 140418 h 1161397"/>
              <a:gd name="connsiteX78" fmla="*/ 5016639 w 6884912"/>
              <a:gd name="connsiteY78" fmla="*/ 158905 h 1161397"/>
              <a:gd name="connsiteX79" fmla="*/ 5072009 w 6884912"/>
              <a:gd name="connsiteY79" fmla="*/ 161502 h 1161397"/>
              <a:gd name="connsiteX80" fmla="*/ 5223626 w 6884912"/>
              <a:gd name="connsiteY80" fmla="*/ 177356 h 1161397"/>
              <a:gd name="connsiteX81" fmla="*/ 5375773 w 6884912"/>
              <a:gd name="connsiteY81" fmla="*/ 199913 h 1161397"/>
              <a:gd name="connsiteX82" fmla="*/ 5467502 w 6884912"/>
              <a:gd name="connsiteY82" fmla="*/ 250963 h 1161397"/>
              <a:gd name="connsiteX83" fmla="*/ 5592395 w 6884912"/>
              <a:gd name="connsiteY83" fmla="*/ 265434 h 1161397"/>
              <a:gd name="connsiteX84" fmla="*/ 5613532 w 6884912"/>
              <a:gd name="connsiteY84" fmla="*/ 273379 h 1161397"/>
              <a:gd name="connsiteX85" fmla="*/ 5642173 w 6884912"/>
              <a:gd name="connsiteY85" fmla="*/ 266904 h 1161397"/>
              <a:gd name="connsiteX86" fmla="*/ 5756910 w 6884912"/>
              <a:gd name="connsiteY86" fmla="*/ 239211 h 1161397"/>
              <a:gd name="connsiteX87" fmla="*/ 5846667 w 6884912"/>
              <a:gd name="connsiteY87" fmla="*/ 201786 h 1161397"/>
              <a:gd name="connsiteX88" fmla="*/ 5960732 w 6884912"/>
              <a:gd name="connsiteY88" fmla="*/ 220708 h 1161397"/>
              <a:gd name="connsiteX89" fmla="*/ 6029542 w 6884912"/>
              <a:gd name="connsiteY89" fmla="*/ 210339 h 1161397"/>
              <a:gd name="connsiteX90" fmla="*/ 6141123 w 6884912"/>
              <a:gd name="connsiteY90" fmla="*/ 159923 h 1161397"/>
              <a:gd name="connsiteX91" fmla="*/ 6290640 w 6884912"/>
              <a:gd name="connsiteY91" fmla="*/ 167441 h 1161397"/>
              <a:gd name="connsiteX92" fmla="*/ 6322806 w 6884912"/>
              <a:gd name="connsiteY92" fmla="*/ 213293 h 1161397"/>
              <a:gd name="connsiteX93" fmla="*/ 6380420 w 6884912"/>
              <a:gd name="connsiteY93" fmla="*/ 173195 h 1161397"/>
              <a:gd name="connsiteX94" fmla="*/ 6507891 w 6884912"/>
              <a:gd name="connsiteY94" fmla="*/ 118474 h 1161397"/>
              <a:gd name="connsiteX95" fmla="*/ 6571807 w 6884912"/>
              <a:gd name="connsiteY95" fmla="*/ 98636 h 1161397"/>
              <a:gd name="connsiteX96" fmla="*/ 6671880 w 6884912"/>
              <a:gd name="connsiteY96" fmla="*/ 82931 h 1161397"/>
              <a:gd name="connsiteX97" fmla="*/ 6702266 w 6884912"/>
              <a:gd name="connsiteY97" fmla="*/ 75470 h 1161397"/>
              <a:gd name="connsiteX98" fmla="*/ 6845802 w 6884912"/>
              <a:gd name="connsiteY98" fmla="*/ 24496 h 1161397"/>
              <a:gd name="connsiteX99" fmla="*/ 6884912 w 6884912"/>
              <a:gd name="connsiteY99"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78135 w 6884912"/>
              <a:gd name="connsiteY15" fmla="*/ 698631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207847 w 6884912"/>
              <a:gd name="connsiteY15" fmla="*/ 689087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7166 w 6884912"/>
              <a:gd name="connsiteY14" fmla="*/ 744338 h 1161397"/>
              <a:gd name="connsiteX15" fmla="*/ 1207847 w 6884912"/>
              <a:gd name="connsiteY15" fmla="*/ 689087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884912" h="1161397">
                <a:moveTo>
                  <a:pt x="6884912" y="0"/>
                </a:moveTo>
                <a:lnTo>
                  <a:pt x="6884912" y="1161397"/>
                </a:lnTo>
                <a:lnTo>
                  <a:pt x="0" y="1161397"/>
                </a:lnTo>
                <a:lnTo>
                  <a:pt x="27135" y="1147460"/>
                </a:lnTo>
                <a:cubicBezTo>
                  <a:pt x="57431" y="1167048"/>
                  <a:pt x="61886" y="1088181"/>
                  <a:pt x="115388" y="1111320"/>
                </a:cubicBezTo>
                <a:cubicBezTo>
                  <a:pt x="146435" y="1096221"/>
                  <a:pt x="156823" y="1079485"/>
                  <a:pt x="213420" y="1056868"/>
                </a:cubicBezTo>
                <a:cubicBezTo>
                  <a:pt x="288217" y="1040787"/>
                  <a:pt x="383333" y="1044881"/>
                  <a:pt x="454970" y="1023343"/>
                </a:cubicBezTo>
                <a:cubicBezTo>
                  <a:pt x="440966" y="999969"/>
                  <a:pt x="571419" y="1006841"/>
                  <a:pt x="548162" y="984908"/>
                </a:cubicBezTo>
                <a:cubicBezTo>
                  <a:pt x="561321" y="956563"/>
                  <a:pt x="637415" y="1010272"/>
                  <a:pt x="651408" y="984938"/>
                </a:cubicBezTo>
                <a:cubicBezTo>
                  <a:pt x="671652" y="980952"/>
                  <a:pt x="698726" y="950833"/>
                  <a:pt x="723108" y="941904"/>
                </a:cubicBezTo>
                <a:cubicBezTo>
                  <a:pt x="760262" y="946949"/>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6251" y="768649"/>
                  <a:pt x="1137166" y="744338"/>
                </a:cubicBezTo>
                <a:lnTo>
                  <a:pt x="1207847" y="689087"/>
                </a:lnTo>
                <a:cubicBezTo>
                  <a:pt x="1226429" y="687736"/>
                  <a:pt x="1222409" y="707958"/>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cubicBezTo>
                  <a:pt x="1339751" y="615537"/>
                  <a:pt x="1339903" y="614780"/>
                  <a:pt x="1340054" y="614022"/>
                </a:cubicBez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61730" y="317407"/>
                  <a:pt x="3186369" y="312875"/>
                  <a:pt x="3222191" y="307887"/>
                </a:cubicBezTo>
                <a:cubicBezTo>
                  <a:pt x="3223593" y="304249"/>
                  <a:pt x="3179978" y="296995"/>
                  <a:pt x="3227953" y="297650"/>
                </a:cubicBezTo>
                <a:cubicBezTo>
                  <a:pt x="3275928" y="298306"/>
                  <a:pt x="3443572" y="313020"/>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62781" y="222856"/>
                  <a:pt x="4184760" y="196847"/>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61586" y="136690"/>
                  <a:pt x="4823142" y="161592"/>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7769" y="214252"/>
                  <a:pt x="6349573" y="188998"/>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lnTo>
                  <a:pt x="6884912"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9029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331648" cy="1978172"/>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36649" y="488969"/>
                  <a:pt x="9316893" y="491390"/>
                </a:cubicBezTo>
                <a:cubicBezTo>
                  <a:pt x="9298834" y="504511"/>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79948" y="576062"/>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407128" y="961344"/>
                </a:lnTo>
                <a:lnTo>
                  <a:pt x="8380548" y="987916"/>
                </a:lnTo>
                <a:lnTo>
                  <a:pt x="8379462" y="987106"/>
                </a:lnTo>
                <a:cubicBezTo>
                  <a:pt x="8376507" y="985864"/>
                  <a:pt x="8373362" y="986042"/>
                  <a:pt x="8369725" y="989186"/>
                </a:cubicBezTo>
                <a:cubicBezTo>
                  <a:pt x="8357221" y="990792"/>
                  <a:pt x="8319237" y="991089"/>
                  <a:pt x="8304438" y="996739"/>
                </a:cubicBezTo>
                <a:cubicBezTo>
                  <a:pt x="8297193" y="1005683"/>
                  <a:pt x="8289328" y="1014568"/>
                  <a:pt x="8280929" y="1023089"/>
                </a:cubicBezTo>
                <a:lnTo>
                  <a:pt x="8275760" y="1027772"/>
                </a:lnTo>
                <a:lnTo>
                  <a:pt x="8275478" y="1027605"/>
                </a:lnTo>
                <a:cubicBezTo>
                  <a:pt x="8273970" y="1028076"/>
                  <a:pt x="8272124" y="1029408"/>
                  <a:pt x="8269666"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43525" y="1179064"/>
                </a:lnTo>
                <a:lnTo>
                  <a:pt x="7685942" y="1233723"/>
                </a:lnTo>
                <a:lnTo>
                  <a:pt x="7586920" y="1261888"/>
                </a:lnTo>
                <a:cubicBezTo>
                  <a:pt x="7556723" y="1298911"/>
                  <a:pt x="7489186" y="1249860"/>
                  <a:pt x="7486100" y="1292563"/>
                </a:cubicBezTo>
                <a:cubicBezTo>
                  <a:pt x="7454875" y="1308356"/>
                  <a:pt x="7449202" y="1300366"/>
                  <a:pt x="7407190" y="1314737"/>
                </a:cubicBezTo>
                <a:cubicBezTo>
                  <a:pt x="7368386" y="1364011"/>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23400" y="1671703"/>
                  <a:pt x="5529437" y="1636968"/>
                </a:cubicBezTo>
                <a:cubicBezTo>
                  <a:pt x="5500069" y="1636638"/>
                  <a:pt x="5481558" y="1636672"/>
                  <a:pt x="5440853" y="1657958"/>
                </a:cubicBezTo>
                <a:cubicBezTo>
                  <a:pt x="5340428" y="1673293"/>
                  <a:pt x="5074771" y="1739921"/>
                  <a:pt x="4945936" y="1713743"/>
                </a:cubicBezTo>
                <a:cubicBezTo>
                  <a:pt x="4914142" y="1717597"/>
                  <a:pt x="4837317" y="1726609"/>
                  <a:pt x="4818446" y="1726895"/>
                </a:cubicBezTo>
                <a:lnTo>
                  <a:pt x="4813657" y="1730706"/>
                </a:lnTo>
                <a:lnTo>
                  <a:pt x="4759058" y="1766533"/>
                </a:lnTo>
                <a:cubicBezTo>
                  <a:pt x="4747481" y="1770744"/>
                  <a:pt x="4734604" y="1772921"/>
                  <a:pt x="4719749" y="1771811"/>
                </a:cubicBezTo>
                <a:cubicBezTo>
                  <a:pt x="4667035" y="1745585"/>
                  <a:pt x="4634134" y="1775931"/>
                  <a:pt x="4568686" y="1786141"/>
                </a:cubicBezTo>
                <a:cubicBezTo>
                  <a:pt x="4544667" y="1777910"/>
                  <a:pt x="4432547" y="1778168"/>
                  <a:pt x="4418751" y="1796932"/>
                </a:cubicBezTo>
                <a:cubicBezTo>
                  <a:pt x="4403360" y="1801488"/>
                  <a:pt x="4385278" y="1795746"/>
                  <a:pt x="4378377" y="1815528"/>
                </a:cubicBezTo>
                <a:cubicBezTo>
                  <a:pt x="4366870" y="1839461"/>
                  <a:pt x="4312575" y="1805339"/>
                  <a:pt x="4320575" y="1832722"/>
                </a:cubicBezTo>
                <a:cubicBezTo>
                  <a:pt x="4282030" y="1809397"/>
                  <a:pt x="4252210" y="1859755"/>
                  <a:pt x="4220200" y="1873173"/>
                </a:cubicBezTo>
                <a:cubicBezTo>
                  <a:pt x="4189784" y="1872580"/>
                  <a:pt x="4175475" y="1885756"/>
                  <a:pt x="4105361" y="1894711"/>
                </a:cubicBezTo>
                <a:cubicBezTo>
                  <a:pt x="4071894" y="1867524"/>
                  <a:pt x="4035294" y="1916372"/>
                  <a:pt x="3973223" y="1881015"/>
                </a:cubicBezTo>
                <a:cubicBezTo>
                  <a:pt x="3971330" y="1884974"/>
                  <a:pt x="3952843" y="1881390"/>
                  <a:pt x="3900992" y="1880603"/>
                </a:cubicBezTo>
                <a:cubicBezTo>
                  <a:pt x="3849141" y="1879815"/>
                  <a:pt x="3740259" y="1879432"/>
                  <a:pt x="3662119" y="1876289"/>
                </a:cubicBezTo>
                <a:cubicBezTo>
                  <a:pt x="3573420" y="1876991"/>
                  <a:pt x="3613412" y="1915150"/>
                  <a:pt x="3496919" y="1873180"/>
                </a:cubicBezTo>
                <a:cubicBezTo>
                  <a:pt x="3488062" y="1895719"/>
                  <a:pt x="3474293" y="1897950"/>
                  <a:pt x="3449433" y="1889681"/>
                </a:cubicBezTo>
                <a:cubicBezTo>
                  <a:pt x="3406553" y="1891629"/>
                  <a:pt x="3417350" y="1945453"/>
                  <a:pt x="3369766" y="1916653"/>
                </a:cubicBezTo>
                <a:cubicBezTo>
                  <a:pt x="3338805" y="1929531"/>
                  <a:pt x="3310151" y="1915620"/>
                  <a:pt x="3290336" y="1925039"/>
                </a:cubicBezTo>
                <a:lnTo>
                  <a:pt x="3224897" y="1943733"/>
                </a:lnTo>
                <a:cubicBezTo>
                  <a:pt x="3188693" y="1949271"/>
                  <a:pt x="3178540" y="1909145"/>
                  <a:pt x="3161463" y="1946591"/>
                </a:cubicBezTo>
                <a:lnTo>
                  <a:pt x="3157504" y="1957276"/>
                </a:lnTo>
                <a:lnTo>
                  <a:pt x="3115176" y="1943459"/>
                </a:lnTo>
                <a:cubicBezTo>
                  <a:pt x="3095397" y="1937281"/>
                  <a:pt x="3080878" y="1929976"/>
                  <a:pt x="3038835" y="1920210"/>
                </a:cubicBezTo>
                <a:cubicBezTo>
                  <a:pt x="3011900" y="1947086"/>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1037" y="1967486"/>
                  <a:pt x="2001803" y="1954594"/>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391573" y="1790862"/>
                  <a:pt x="1332568" y="1793149"/>
                </a:cubicBezTo>
                <a:cubicBezTo>
                  <a:pt x="1236287" y="1833446"/>
                  <a:pt x="1335185" y="1756546"/>
                  <a:pt x="1186881" y="1768613"/>
                </a:cubicBezTo>
                <a:cubicBezTo>
                  <a:pt x="1178443" y="1775469"/>
                  <a:pt x="1160576" y="1767918"/>
                  <a:pt x="1162595" y="1758337"/>
                </a:cubicBezTo>
                <a:cubicBezTo>
                  <a:pt x="1153167" y="1761117"/>
                  <a:pt x="1130472" y="1779083"/>
                  <a:pt x="1128523" y="1763621"/>
                </a:cubicBezTo>
                <a:cubicBezTo>
                  <a:pt x="1081415" y="1760756"/>
                  <a:pt x="1034361" y="1768718"/>
                  <a:pt x="991903" y="1786741"/>
                </a:cubicBezTo>
                <a:cubicBezTo>
                  <a:pt x="966383" y="1781126"/>
                  <a:pt x="949501" y="1831241"/>
                  <a:pt x="883960" y="1822386"/>
                </a:cubicBezTo>
                <a:cubicBezTo>
                  <a:pt x="831931" y="1790865"/>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A2C5029-2C8A-4DC9-94CC-0DFC01BBB4F7}"/>
              </a:ext>
            </a:extLst>
          </p:cNvPr>
          <p:cNvSpPr>
            <a:spLocks noGrp="1"/>
          </p:cNvSpPr>
          <p:nvPr>
            <p:ph type="title"/>
          </p:nvPr>
        </p:nvSpPr>
        <p:spPr>
          <a:xfrm>
            <a:off x="1050879" y="609601"/>
            <a:ext cx="9810604" cy="1216024"/>
          </a:xfrm>
        </p:spPr>
        <p:txBody>
          <a:bodyPr>
            <a:normAutofit/>
          </a:bodyPr>
          <a:lstStyle/>
          <a:p>
            <a:r>
              <a:rPr lang="en-US" dirty="0">
                <a:ea typeface="Batang"/>
              </a:rPr>
              <a:t>Passive infrared sensor(</a:t>
            </a:r>
            <a:r>
              <a:rPr lang="en-US" dirty="0" err="1">
                <a:ea typeface="Batang"/>
              </a:rPr>
              <a:t>pir</a:t>
            </a:r>
            <a:r>
              <a:rPr lang="en-US" dirty="0">
                <a:ea typeface="Batang"/>
              </a:rPr>
              <a:t>)</a:t>
            </a:r>
            <a:endParaRPr lang="en-US" dirty="0"/>
          </a:p>
        </p:txBody>
      </p:sp>
      <p:sp>
        <p:nvSpPr>
          <p:cNvPr id="3" name="Content Placeholder 2">
            <a:extLst>
              <a:ext uri="{FF2B5EF4-FFF2-40B4-BE49-F238E27FC236}">
                <a16:creationId xmlns:a16="http://schemas.microsoft.com/office/drawing/2014/main" id="{3CD6C4EA-73F2-46DD-A9F3-65C2ABFD9C4E}"/>
              </a:ext>
            </a:extLst>
          </p:cNvPr>
          <p:cNvSpPr>
            <a:spLocks noGrp="1"/>
          </p:cNvSpPr>
          <p:nvPr>
            <p:ph idx="1"/>
          </p:nvPr>
        </p:nvSpPr>
        <p:spPr>
          <a:xfrm>
            <a:off x="1050879" y="2296161"/>
            <a:ext cx="4788505" cy="3846012"/>
          </a:xfrm>
        </p:spPr>
        <p:txBody>
          <a:bodyPr vert="horz" lIns="91440" tIns="45720" rIns="91440" bIns="45720" rtlCol="0">
            <a:normAutofit/>
          </a:bodyPr>
          <a:lstStyle/>
          <a:p>
            <a:r>
              <a:rPr lang="en-US">
                <a:ea typeface="+mn-lt"/>
                <a:cs typeface="+mn-lt"/>
              </a:rPr>
              <a:t>PIR sensors allow you to sense motion, almost always used to detect whether a human has moved in or out of the sensors range. </a:t>
            </a:r>
            <a:endParaRPr lang="en-US"/>
          </a:p>
          <a:p>
            <a:r>
              <a:rPr lang="en-US">
                <a:ea typeface="+mn-lt"/>
                <a:cs typeface="+mn-lt"/>
              </a:rPr>
              <a:t>They are small, inexpensive, low-power, easy to use and don't wear out.</a:t>
            </a:r>
            <a:endParaRPr lang="en-US"/>
          </a:p>
          <a:p>
            <a:r>
              <a:rPr lang="en-US">
                <a:ea typeface="+mn-lt"/>
                <a:cs typeface="+mn-lt"/>
              </a:rPr>
              <a:t>For that reason they are commonly found in appliances and gadgets used in homes or businesses. They are often referred to as PIR, "Passive Infrared", "Pyroelectric", or "IR motion" sensors. </a:t>
            </a:r>
            <a:endParaRPr lang="en-US"/>
          </a:p>
          <a:p>
            <a:endParaRPr lang="en-US" dirty="0"/>
          </a:p>
          <a:p>
            <a:endParaRPr lang="en-US" dirty="0"/>
          </a:p>
        </p:txBody>
      </p:sp>
      <p:pic>
        <p:nvPicPr>
          <p:cNvPr id="4" name="Picture 4" descr="Diagram&#10;&#10;Description automatically generated">
            <a:extLst>
              <a:ext uri="{FF2B5EF4-FFF2-40B4-BE49-F238E27FC236}">
                <a16:creationId xmlns:a16="http://schemas.microsoft.com/office/drawing/2014/main" id="{A1733C36-F60A-42F6-A14F-84ECFEA60E69}"/>
              </a:ext>
            </a:extLst>
          </p:cNvPr>
          <p:cNvPicPr>
            <a:picLocks noChangeAspect="1"/>
          </p:cNvPicPr>
          <p:nvPr/>
        </p:nvPicPr>
        <p:blipFill>
          <a:blip r:embed="rId2"/>
          <a:stretch>
            <a:fillRect/>
          </a:stretch>
        </p:blipFill>
        <p:spPr>
          <a:xfrm>
            <a:off x="6450426" y="2907563"/>
            <a:ext cx="4788505" cy="1987229"/>
          </a:xfrm>
          <a:prstGeom prst="rect">
            <a:avLst/>
          </a:prstGeom>
        </p:spPr>
      </p:pic>
      <p:sp>
        <p:nvSpPr>
          <p:cNvPr id="13" name="Freeform: Shape 12">
            <a:extLst>
              <a:ext uri="{FF2B5EF4-FFF2-40B4-BE49-F238E27FC236}">
                <a16:creationId xmlns:a16="http://schemas.microsoft.com/office/drawing/2014/main" id="{C64E267B-3F5A-4357-9E7F-C5FBE5D3B1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0426" y="5902730"/>
            <a:ext cx="5741575" cy="955271"/>
          </a:xfrm>
          <a:custGeom>
            <a:avLst/>
            <a:gdLst>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3959588 w 5741575"/>
              <a:gd name="connsiteY74" fmla="*/ 239195 h 955271"/>
              <a:gd name="connsiteX75" fmla="*/ 4114838 w 5741575"/>
              <a:gd name="connsiteY75" fmla="*/ 238165 h 955271"/>
              <a:gd name="connsiteX76" fmla="*/ 4271023 w 5741575"/>
              <a:gd name="connsiteY76" fmla="*/ 241959 h 955271"/>
              <a:gd name="connsiteX77" fmla="*/ 4367397 w 5741575"/>
              <a:gd name="connsiteY77" fmla="*/ 271442 h 955271"/>
              <a:gd name="connsiteX78" fmla="*/ 4495366 w 5741575"/>
              <a:gd name="connsiteY78" fmla="*/ 271618 h 955271"/>
              <a:gd name="connsiteX79" fmla="*/ 4517347 w 5741575"/>
              <a:gd name="connsiteY79" fmla="*/ 275639 h 955271"/>
              <a:gd name="connsiteX80" fmla="*/ 4546116 w 5741575"/>
              <a:gd name="connsiteY80" fmla="*/ 268568 h 955271"/>
              <a:gd name="connsiteX81" fmla="*/ 4661259 w 5741575"/>
              <a:gd name="connsiteY81" fmla="*/ 238966 h 955271"/>
              <a:gd name="connsiteX82" fmla="*/ 4750403 w 5741575"/>
              <a:gd name="connsiteY82" fmla="*/ 204364 h 955271"/>
              <a:gd name="connsiteX83" fmla="*/ 4867614 w 5741575"/>
              <a:gd name="connsiteY83" fmla="*/ 208668 h 955271"/>
              <a:gd name="connsiteX84" fmla="*/ 4937036 w 5741575"/>
              <a:gd name="connsiteY84" fmla="*/ 195446 h 955271"/>
              <a:gd name="connsiteX85" fmla="*/ 5047626 w 5741575"/>
              <a:gd name="connsiteY85" fmla="*/ 149604 h 955271"/>
              <a:gd name="connsiteX86" fmla="*/ 5200247 w 5741575"/>
              <a:gd name="connsiteY86" fmla="*/ 142695 h 955271"/>
              <a:gd name="connsiteX87" fmla="*/ 5235691 w 5741575"/>
              <a:gd name="connsiteY87" fmla="*/ 173330 h 955271"/>
              <a:gd name="connsiteX88" fmla="*/ 5280133 w 5741575"/>
              <a:gd name="connsiteY88" fmla="*/ 189342 h 955271"/>
              <a:gd name="connsiteX89" fmla="*/ 5291963 w 5741575"/>
              <a:gd name="connsiteY89" fmla="*/ 139446 h 955271"/>
              <a:gd name="connsiteX90" fmla="*/ 5418472 w 5741575"/>
              <a:gd name="connsiteY90" fmla="*/ 89163 h 955271"/>
              <a:gd name="connsiteX91" fmla="*/ 5482354 w 5741575"/>
              <a:gd name="connsiteY91" fmla="*/ 69470 h 955271"/>
              <a:gd name="connsiteX92" fmla="*/ 5583280 w 5741575"/>
              <a:gd name="connsiteY92" fmla="*/ 49787 h 955271"/>
              <a:gd name="connsiteX93" fmla="*/ 5613766 w 5741575"/>
              <a:gd name="connsiteY93" fmla="*/ 41855 h 955271"/>
              <a:gd name="connsiteX94" fmla="*/ 5684952 w 5741575"/>
              <a:gd name="connsiteY94" fmla="*/ 26088 h 95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741575" h="955271">
                <a:moveTo>
                  <a:pt x="5741575" y="0"/>
                </a:moveTo>
                <a:lnTo>
                  <a:pt x="5741575" y="955271"/>
                </a:lnTo>
                <a:lnTo>
                  <a:pt x="0" y="955271"/>
                </a:lnTo>
                <a:lnTo>
                  <a:pt x="8558" y="953971"/>
                </a:lnTo>
                <a:lnTo>
                  <a:pt x="16894" y="953847"/>
                </a:lnTo>
                <a:cubicBezTo>
                  <a:pt x="22474" y="953361"/>
                  <a:pt x="25973" y="952524"/>
                  <a:pt x="28156" y="951374"/>
                </a:cubicBezTo>
                <a:cubicBezTo>
                  <a:pt x="28201" y="951240"/>
                  <a:pt x="28247" y="951105"/>
                  <a:pt x="28293" y="950971"/>
                </a:cubicBezTo>
                <a:lnTo>
                  <a:pt x="39115" y="949326"/>
                </a:lnTo>
                <a:cubicBezTo>
                  <a:pt x="57701" y="947335"/>
                  <a:pt x="76089" y="946141"/>
                  <a:pt x="93851" y="945611"/>
                </a:cubicBezTo>
                <a:cubicBezTo>
                  <a:pt x="99905" y="923404"/>
                  <a:pt x="170209" y="932855"/>
                  <a:pt x="148657" y="898134"/>
                </a:cubicBezTo>
                <a:cubicBezTo>
                  <a:pt x="172173" y="896348"/>
                  <a:pt x="191809" y="908449"/>
                  <a:pt x="174554" y="886351"/>
                </a:cubicBezTo>
                <a:cubicBezTo>
                  <a:pt x="182014" y="885083"/>
                  <a:pt x="185699" y="882087"/>
                  <a:pt x="187633" y="878226"/>
                </a:cubicBezTo>
                <a:cubicBezTo>
                  <a:pt x="187742" y="877663"/>
                  <a:pt x="187852" y="877101"/>
                  <a:pt x="187961" y="876538"/>
                </a:cubicBezTo>
                <a:lnTo>
                  <a:pt x="240501" y="873150"/>
                </a:lnTo>
                <a:lnTo>
                  <a:pt x="246345" y="869942"/>
                </a:lnTo>
                <a:lnTo>
                  <a:pt x="282041" y="871263"/>
                </a:lnTo>
                <a:lnTo>
                  <a:pt x="299711" y="870064"/>
                </a:lnTo>
                <a:lnTo>
                  <a:pt x="306299" y="873609"/>
                </a:lnTo>
                <a:cubicBezTo>
                  <a:pt x="312531" y="875279"/>
                  <a:pt x="320316" y="874896"/>
                  <a:pt x="331571" y="869866"/>
                </a:cubicBezTo>
                <a:lnTo>
                  <a:pt x="333872" y="867971"/>
                </a:lnTo>
                <a:lnTo>
                  <a:pt x="356953" y="870334"/>
                </a:lnTo>
                <a:cubicBezTo>
                  <a:pt x="364772" y="872042"/>
                  <a:pt x="372199" y="874762"/>
                  <a:pt x="379005" y="878900"/>
                </a:cubicBezTo>
                <a:cubicBezTo>
                  <a:pt x="436788" y="836391"/>
                  <a:pt x="512367" y="847456"/>
                  <a:pt x="585428" y="826440"/>
                </a:cubicBezTo>
                <a:cubicBezTo>
                  <a:pt x="600236" y="776571"/>
                  <a:pt x="751447" y="800939"/>
                  <a:pt x="787156" y="838447"/>
                </a:cubicBezTo>
                <a:cubicBezTo>
                  <a:pt x="767750" y="789794"/>
                  <a:pt x="977582" y="857915"/>
                  <a:pt x="898586" y="808502"/>
                </a:cubicBezTo>
                <a:cubicBezTo>
                  <a:pt x="926099" y="807167"/>
                  <a:pt x="944922" y="782490"/>
                  <a:pt x="924063" y="770210"/>
                </a:cubicBezTo>
                <a:cubicBezTo>
                  <a:pt x="1015917" y="786259"/>
                  <a:pt x="1117953" y="728408"/>
                  <a:pt x="1212574" y="724238"/>
                </a:cubicBezTo>
                <a:cubicBezTo>
                  <a:pt x="1245879" y="677520"/>
                  <a:pt x="1233543" y="716744"/>
                  <a:pt x="1280768" y="699122"/>
                </a:cubicBezTo>
                <a:cubicBezTo>
                  <a:pt x="1280824" y="735474"/>
                  <a:pt x="1333787" y="667235"/>
                  <a:pt x="1352027" y="704323"/>
                </a:cubicBezTo>
                <a:cubicBezTo>
                  <a:pt x="1360044" y="699941"/>
                  <a:pt x="1367234" y="694526"/>
                  <a:pt x="1374314" y="688815"/>
                </a:cubicBezTo>
                <a:lnTo>
                  <a:pt x="1378034" y="685842"/>
                </a:lnTo>
                <a:lnTo>
                  <a:pt x="1395604" y="680460"/>
                </a:lnTo>
                <a:lnTo>
                  <a:pt x="1397206" y="670793"/>
                </a:lnTo>
                <a:lnTo>
                  <a:pt x="1421250" y="656855"/>
                </a:lnTo>
                <a:cubicBezTo>
                  <a:pt x="1430770" y="652893"/>
                  <a:pt x="1441623" y="650105"/>
                  <a:pt x="1454524" y="649224"/>
                </a:cubicBezTo>
                <a:cubicBezTo>
                  <a:pt x="1502655" y="660482"/>
                  <a:pt x="1556151" y="606226"/>
                  <a:pt x="1616217" y="622107"/>
                </a:cubicBezTo>
                <a:cubicBezTo>
                  <a:pt x="1637755" y="624837"/>
                  <a:pt x="1701030" y="614257"/>
                  <a:pt x="1710928" y="600666"/>
                </a:cubicBezTo>
                <a:cubicBezTo>
                  <a:pt x="1723693" y="596072"/>
                  <a:pt x="1739861" y="597834"/>
                  <a:pt x="1743718" y="584327"/>
                </a:cubicBezTo>
                <a:cubicBezTo>
                  <a:pt x="1751098" y="567647"/>
                  <a:pt x="1801421" y="583831"/>
                  <a:pt x="1791651" y="567019"/>
                </a:cubicBezTo>
                <a:cubicBezTo>
                  <a:pt x="1827282" y="577929"/>
                  <a:pt x="1847642" y="542228"/>
                  <a:pt x="1873778" y="530130"/>
                </a:cubicBezTo>
                <a:cubicBezTo>
                  <a:pt x="1902425" y="541995"/>
                  <a:pt x="1929013" y="504913"/>
                  <a:pt x="1988411" y="491599"/>
                </a:cubicBezTo>
                <a:cubicBezTo>
                  <a:pt x="2020077" y="505546"/>
                  <a:pt x="2028363" y="482381"/>
                  <a:pt x="2085507" y="498527"/>
                </a:cubicBezTo>
                <a:cubicBezTo>
                  <a:pt x="2086719" y="495769"/>
                  <a:pt x="2088490" y="493104"/>
                  <a:pt x="2090767" y="490616"/>
                </a:cubicBezTo>
                <a:cubicBezTo>
                  <a:pt x="2103992" y="476161"/>
                  <a:pt x="2131025" y="470659"/>
                  <a:pt x="2151143" y="478332"/>
                </a:cubicBezTo>
                <a:cubicBezTo>
                  <a:pt x="2240088" y="497642"/>
                  <a:pt x="2310118" y="483043"/>
                  <a:pt x="2378710" y="477570"/>
                </a:cubicBezTo>
                <a:cubicBezTo>
                  <a:pt x="2454975" y="467585"/>
                  <a:pt x="2391576" y="437831"/>
                  <a:pt x="2496256" y="452396"/>
                </a:cubicBezTo>
                <a:cubicBezTo>
                  <a:pt x="2501503" y="436899"/>
                  <a:pt x="2513119" y="433980"/>
                  <a:pt x="2535387" y="436645"/>
                </a:cubicBezTo>
                <a:cubicBezTo>
                  <a:pt x="2572084" y="430778"/>
                  <a:pt x="2557124" y="397207"/>
                  <a:pt x="2601109" y="410678"/>
                </a:cubicBezTo>
                <a:cubicBezTo>
                  <a:pt x="2588000" y="393616"/>
                  <a:pt x="2667428" y="390302"/>
                  <a:pt x="2643855" y="374482"/>
                </a:cubicBezTo>
                <a:cubicBezTo>
                  <a:pt x="2648277" y="369169"/>
                  <a:pt x="2652937" y="366761"/>
                  <a:pt x="2657726" y="365841"/>
                </a:cubicBezTo>
                <a:cubicBezTo>
                  <a:pt x="2667303" y="363999"/>
                  <a:pt x="2677395" y="368107"/>
                  <a:pt x="2687125" y="366820"/>
                </a:cubicBezTo>
                <a:lnTo>
                  <a:pt x="2697479" y="361430"/>
                </a:lnTo>
                <a:lnTo>
                  <a:pt x="2701547" y="361545"/>
                </a:lnTo>
                <a:lnTo>
                  <a:pt x="2711054" y="360597"/>
                </a:lnTo>
                <a:lnTo>
                  <a:pt x="2710438" y="366958"/>
                </a:lnTo>
                <a:cubicBezTo>
                  <a:pt x="2708955" y="373111"/>
                  <a:pt x="2708038" y="379788"/>
                  <a:pt x="2722936" y="377633"/>
                </a:cubicBezTo>
                <a:cubicBezTo>
                  <a:pt x="2753511" y="370170"/>
                  <a:pt x="2766475" y="394972"/>
                  <a:pt x="2777227" y="368972"/>
                </a:cubicBezTo>
                <a:lnTo>
                  <a:pt x="2779510" y="361652"/>
                </a:lnTo>
                <a:lnTo>
                  <a:pt x="2786278" y="359869"/>
                </a:lnTo>
                <a:cubicBezTo>
                  <a:pt x="2789994" y="359750"/>
                  <a:pt x="2792255" y="361281"/>
                  <a:pt x="2792101" y="365927"/>
                </a:cubicBezTo>
                <a:cubicBezTo>
                  <a:pt x="2819315" y="344279"/>
                  <a:pt x="2855630" y="370297"/>
                  <a:pt x="2885545" y="372818"/>
                </a:cubicBezTo>
                <a:cubicBezTo>
                  <a:pt x="2905895" y="352581"/>
                  <a:pt x="2948591" y="377825"/>
                  <a:pt x="3009558" y="370573"/>
                </a:cubicBezTo>
                <a:cubicBezTo>
                  <a:pt x="3031640" y="347442"/>
                  <a:pt x="3050695" y="365935"/>
                  <a:pt x="3095010" y="332454"/>
                </a:cubicBezTo>
                <a:cubicBezTo>
                  <a:pt x="3097485" y="334582"/>
                  <a:pt x="3100426" y="336441"/>
                  <a:pt x="3103742" y="337974"/>
                </a:cubicBezTo>
                <a:cubicBezTo>
                  <a:pt x="3123005" y="346878"/>
                  <a:pt x="3150475" y="343067"/>
                  <a:pt x="3165093" y="329459"/>
                </a:cubicBezTo>
                <a:cubicBezTo>
                  <a:pt x="3236951" y="282673"/>
                  <a:pt x="3308286" y="273118"/>
                  <a:pt x="3373785" y="255680"/>
                </a:cubicBezTo>
                <a:cubicBezTo>
                  <a:pt x="3448540" y="239861"/>
                  <a:pt x="3405238" y="287846"/>
                  <a:pt x="3493851" y="240255"/>
                </a:cubicBezTo>
                <a:cubicBezTo>
                  <a:pt x="3506326" y="252723"/>
                  <a:pt x="3518405" y="251593"/>
                  <a:pt x="3537470" y="241867"/>
                </a:cubicBezTo>
                <a:cubicBezTo>
                  <a:pt x="3573967" y="235226"/>
                  <a:pt x="3576893" y="270855"/>
                  <a:pt x="3610489" y="244128"/>
                </a:cubicBezTo>
                <a:cubicBezTo>
                  <a:pt x="3606935" y="264036"/>
                  <a:pt x="3681284" y="241075"/>
                  <a:pt x="3667539" y="263271"/>
                </a:cubicBezTo>
                <a:cubicBezTo>
                  <a:pt x="3694251" y="276940"/>
                  <a:pt x="3701441" y="246803"/>
                  <a:pt x="3727614" y="258245"/>
                </a:cubicBezTo>
                <a:cubicBezTo>
                  <a:pt x="3754952" y="257751"/>
                  <a:pt x="3708960" y="240314"/>
                  <a:pt x="3738369" y="234506"/>
                </a:cubicBezTo>
                <a:cubicBezTo>
                  <a:pt x="3774580" y="230879"/>
                  <a:pt x="3768868" y="196201"/>
                  <a:pt x="3803670" y="236457"/>
                </a:cubicBezTo>
                <a:cubicBezTo>
                  <a:pt x="3839567" y="220301"/>
                  <a:pt x="3850064" y="239151"/>
                  <a:pt x="3903080" y="241890"/>
                </a:cubicBezTo>
                <a:cubicBezTo>
                  <a:pt x="3922859" y="227800"/>
                  <a:pt x="3941005" y="230826"/>
                  <a:pt x="3959588" y="239195"/>
                </a:cubicBezTo>
                <a:cubicBezTo>
                  <a:pt x="4009252" y="229421"/>
                  <a:pt x="4057491" y="239376"/>
                  <a:pt x="4114838" y="238165"/>
                </a:cubicBezTo>
                <a:cubicBezTo>
                  <a:pt x="4173784" y="217210"/>
                  <a:pt x="4209756" y="243378"/>
                  <a:pt x="4271023" y="241959"/>
                </a:cubicBezTo>
                <a:cubicBezTo>
                  <a:pt x="4326191" y="205535"/>
                  <a:pt x="4316856" y="279258"/>
                  <a:pt x="4367397" y="271442"/>
                </a:cubicBezTo>
                <a:cubicBezTo>
                  <a:pt x="4446016" y="235091"/>
                  <a:pt x="4369000" y="295343"/>
                  <a:pt x="4495366" y="271618"/>
                </a:cubicBezTo>
                <a:cubicBezTo>
                  <a:pt x="4501905" y="266287"/>
                  <a:pt x="4518077" y="269240"/>
                  <a:pt x="4517347" y="275639"/>
                </a:cubicBezTo>
                <a:cubicBezTo>
                  <a:pt x="4525170" y="272832"/>
                  <a:pt x="4542809" y="258800"/>
                  <a:pt x="4546116" y="268568"/>
                </a:cubicBezTo>
                <a:cubicBezTo>
                  <a:pt x="4586961" y="265354"/>
                  <a:pt x="4626617" y="255160"/>
                  <a:pt x="4661259" y="238966"/>
                </a:cubicBezTo>
                <a:cubicBezTo>
                  <a:pt x="4741966" y="247639"/>
                  <a:pt x="4693066" y="205693"/>
                  <a:pt x="4750403" y="204364"/>
                </a:cubicBezTo>
                <a:cubicBezTo>
                  <a:pt x="4798501" y="219113"/>
                  <a:pt x="4813319" y="201253"/>
                  <a:pt x="4867614" y="208668"/>
                </a:cubicBezTo>
                <a:cubicBezTo>
                  <a:pt x="4881621" y="174373"/>
                  <a:pt x="4917566" y="206761"/>
                  <a:pt x="4937036" y="195446"/>
                </a:cubicBezTo>
                <a:cubicBezTo>
                  <a:pt x="4974214" y="229763"/>
                  <a:pt x="5013321" y="152474"/>
                  <a:pt x="5047626" y="149604"/>
                </a:cubicBezTo>
                <a:cubicBezTo>
                  <a:pt x="5106046" y="150576"/>
                  <a:pt x="5172786" y="183138"/>
                  <a:pt x="5200247" y="142695"/>
                </a:cubicBezTo>
                <a:cubicBezTo>
                  <a:pt x="5206135" y="157748"/>
                  <a:pt x="5203071" y="179288"/>
                  <a:pt x="5235691" y="173330"/>
                </a:cubicBezTo>
                <a:cubicBezTo>
                  <a:pt x="5249654" y="179935"/>
                  <a:pt x="5254450" y="203448"/>
                  <a:pt x="5280133" y="189342"/>
                </a:cubicBezTo>
                <a:cubicBezTo>
                  <a:pt x="5244836" y="171370"/>
                  <a:pt x="5299493" y="163568"/>
                  <a:pt x="5291963" y="139446"/>
                </a:cubicBezTo>
                <a:cubicBezTo>
                  <a:pt x="5331555" y="120349"/>
                  <a:pt x="5427790" y="132865"/>
                  <a:pt x="5418472" y="89163"/>
                </a:cubicBezTo>
                <a:cubicBezTo>
                  <a:pt x="5428057" y="62053"/>
                  <a:pt x="5484665" y="97616"/>
                  <a:pt x="5482354" y="69470"/>
                </a:cubicBezTo>
                <a:cubicBezTo>
                  <a:pt x="5507119" y="85574"/>
                  <a:pt x="5545363" y="52240"/>
                  <a:pt x="5583280" y="49787"/>
                </a:cubicBezTo>
                <a:cubicBezTo>
                  <a:pt x="5589344" y="36484"/>
                  <a:pt x="5598103" y="36349"/>
                  <a:pt x="5613766" y="41855"/>
                </a:cubicBezTo>
                <a:cubicBezTo>
                  <a:pt x="5636621" y="41086"/>
                  <a:pt x="5660728" y="35034"/>
                  <a:pt x="5684952" y="260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0747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331648" cy="1978172"/>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36649" y="488969"/>
                  <a:pt x="9316893" y="491390"/>
                </a:cubicBezTo>
                <a:cubicBezTo>
                  <a:pt x="9298834" y="504511"/>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79948" y="576062"/>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407128" y="961344"/>
                </a:lnTo>
                <a:lnTo>
                  <a:pt x="8380548" y="987916"/>
                </a:lnTo>
                <a:lnTo>
                  <a:pt x="8379462" y="987106"/>
                </a:lnTo>
                <a:cubicBezTo>
                  <a:pt x="8376507" y="985864"/>
                  <a:pt x="8373362" y="986042"/>
                  <a:pt x="8369725" y="989186"/>
                </a:cubicBezTo>
                <a:cubicBezTo>
                  <a:pt x="8357221" y="990792"/>
                  <a:pt x="8319237" y="991089"/>
                  <a:pt x="8304438" y="996739"/>
                </a:cubicBezTo>
                <a:cubicBezTo>
                  <a:pt x="8297193" y="1005683"/>
                  <a:pt x="8289328" y="1014568"/>
                  <a:pt x="8280929" y="1023089"/>
                </a:cubicBezTo>
                <a:lnTo>
                  <a:pt x="8275760" y="1027772"/>
                </a:lnTo>
                <a:lnTo>
                  <a:pt x="8275478" y="1027605"/>
                </a:lnTo>
                <a:cubicBezTo>
                  <a:pt x="8273970" y="1028076"/>
                  <a:pt x="8272124" y="1029408"/>
                  <a:pt x="8269666"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43525" y="1179064"/>
                </a:lnTo>
                <a:lnTo>
                  <a:pt x="7685942" y="1233723"/>
                </a:lnTo>
                <a:lnTo>
                  <a:pt x="7586920" y="1261888"/>
                </a:lnTo>
                <a:cubicBezTo>
                  <a:pt x="7556723" y="1298911"/>
                  <a:pt x="7489186" y="1249860"/>
                  <a:pt x="7486100" y="1292563"/>
                </a:cubicBezTo>
                <a:cubicBezTo>
                  <a:pt x="7454875" y="1308356"/>
                  <a:pt x="7449202" y="1300366"/>
                  <a:pt x="7407190" y="1314737"/>
                </a:cubicBezTo>
                <a:cubicBezTo>
                  <a:pt x="7368386" y="1364011"/>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23400" y="1671703"/>
                  <a:pt x="5529437" y="1636968"/>
                </a:cubicBezTo>
                <a:cubicBezTo>
                  <a:pt x="5500069" y="1636638"/>
                  <a:pt x="5481558" y="1636672"/>
                  <a:pt x="5440853" y="1657958"/>
                </a:cubicBezTo>
                <a:cubicBezTo>
                  <a:pt x="5340428" y="1673293"/>
                  <a:pt x="5074771" y="1739921"/>
                  <a:pt x="4945936" y="1713743"/>
                </a:cubicBezTo>
                <a:cubicBezTo>
                  <a:pt x="4914142" y="1717597"/>
                  <a:pt x="4837317" y="1726609"/>
                  <a:pt x="4818446" y="1726895"/>
                </a:cubicBezTo>
                <a:lnTo>
                  <a:pt x="4813657" y="1730706"/>
                </a:lnTo>
                <a:lnTo>
                  <a:pt x="4759058" y="1766533"/>
                </a:lnTo>
                <a:cubicBezTo>
                  <a:pt x="4747481" y="1770744"/>
                  <a:pt x="4734604" y="1772921"/>
                  <a:pt x="4719749" y="1771811"/>
                </a:cubicBezTo>
                <a:cubicBezTo>
                  <a:pt x="4667035" y="1745585"/>
                  <a:pt x="4634134" y="1775931"/>
                  <a:pt x="4568686" y="1786141"/>
                </a:cubicBezTo>
                <a:cubicBezTo>
                  <a:pt x="4544667" y="1777910"/>
                  <a:pt x="4432547" y="1778168"/>
                  <a:pt x="4418751" y="1796932"/>
                </a:cubicBezTo>
                <a:cubicBezTo>
                  <a:pt x="4403360" y="1801488"/>
                  <a:pt x="4385278" y="1795746"/>
                  <a:pt x="4378377" y="1815528"/>
                </a:cubicBezTo>
                <a:cubicBezTo>
                  <a:pt x="4366870" y="1839461"/>
                  <a:pt x="4312575" y="1805339"/>
                  <a:pt x="4320575" y="1832722"/>
                </a:cubicBezTo>
                <a:cubicBezTo>
                  <a:pt x="4282030" y="1809397"/>
                  <a:pt x="4252210" y="1859755"/>
                  <a:pt x="4220200" y="1873173"/>
                </a:cubicBezTo>
                <a:cubicBezTo>
                  <a:pt x="4189784" y="1872580"/>
                  <a:pt x="4175475" y="1885756"/>
                  <a:pt x="4105361" y="1894711"/>
                </a:cubicBezTo>
                <a:cubicBezTo>
                  <a:pt x="4071894" y="1867524"/>
                  <a:pt x="4035294" y="1916372"/>
                  <a:pt x="3973223" y="1881015"/>
                </a:cubicBezTo>
                <a:cubicBezTo>
                  <a:pt x="3971330" y="1884974"/>
                  <a:pt x="3952843" y="1881390"/>
                  <a:pt x="3900992" y="1880603"/>
                </a:cubicBezTo>
                <a:cubicBezTo>
                  <a:pt x="3849141" y="1879815"/>
                  <a:pt x="3740259" y="1879432"/>
                  <a:pt x="3662119" y="1876289"/>
                </a:cubicBezTo>
                <a:cubicBezTo>
                  <a:pt x="3573420" y="1876991"/>
                  <a:pt x="3613412" y="1915150"/>
                  <a:pt x="3496919" y="1873180"/>
                </a:cubicBezTo>
                <a:cubicBezTo>
                  <a:pt x="3488062" y="1895719"/>
                  <a:pt x="3474293" y="1897950"/>
                  <a:pt x="3449433" y="1889681"/>
                </a:cubicBezTo>
                <a:cubicBezTo>
                  <a:pt x="3406553" y="1891629"/>
                  <a:pt x="3417350" y="1945453"/>
                  <a:pt x="3369766" y="1916653"/>
                </a:cubicBezTo>
                <a:cubicBezTo>
                  <a:pt x="3338805" y="1929531"/>
                  <a:pt x="3310151" y="1915620"/>
                  <a:pt x="3290336" y="1925039"/>
                </a:cubicBezTo>
                <a:lnTo>
                  <a:pt x="3224897" y="1943733"/>
                </a:lnTo>
                <a:cubicBezTo>
                  <a:pt x="3188693" y="1949271"/>
                  <a:pt x="3178540" y="1909145"/>
                  <a:pt x="3161463" y="1946591"/>
                </a:cubicBezTo>
                <a:lnTo>
                  <a:pt x="3157504" y="1957276"/>
                </a:lnTo>
                <a:lnTo>
                  <a:pt x="3115176" y="1943459"/>
                </a:lnTo>
                <a:cubicBezTo>
                  <a:pt x="3095397" y="1937281"/>
                  <a:pt x="3080878" y="1929976"/>
                  <a:pt x="3038835" y="1920210"/>
                </a:cubicBezTo>
                <a:cubicBezTo>
                  <a:pt x="3011900" y="1947086"/>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1037" y="1967486"/>
                  <a:pt x="2001803" y="1954594"/>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391573" y="1790862"/>
                  <a:pt x="1332568" y="1793149"/>
                </a:cubicBezTo>
                <a:cubicBezTo>
                  <a:pt x="1236287" y="1833446"/>
                  <a:pt x="1335185" y="1756546"/>
                  <a:pt x="1186881" y="1768613"/>
                </a:cubicBezTo>
                <a:cubicBezTo>
                  <a:pt x="1178443" y="1775469"/>
                  <a:pt x="1160576" y="1767918"/>
                  <a:pt x="1162595" y="1758337"/>
                </a:cubicBezTo>
                <a:cubicBezTo>
                  <a:pt x="1153167" y="1761117"/>
                  <a:pt x="1130472" y="1779083"/>
                  <a:pt x="1128523" y="1763621"/>
                </a:cubicBezTo>
                <a:cubicBezTo>
                  <a:pt x="1081415" y="1760756"/>
                  <a:pt x="1034361" y="1768718"/>
                  <a:pt x="991903" y="1786741"/>
                </a:cubicBezTo>
                <a:cubicBezTo>
                  <a:pt x="966383" y="1781126"/>
                  <a:pt x="949501" y="1831241"/>
                  <a:pt x="883960" y="1822386"/>
                </a:cubicBezTo>
                <a:cubicBezTo>
                  <a:pt x="831931" y="1790865"/>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9A2A1F0-535F-41EF-B6F8-2DF09D3B5A2D}"/>
              </a:ext>
            </a:extLst>
          </p:cNvPr>
          <p:cNvSpPr>
            <a:spLocks noGrp="1"/>
          </p:cNvSpPr>
          <p:nvPr>
            <p:ph type="title"/>
          </p:nvPr>
        </p:nvSpPr>
        <p:spPr>
          <a:xfrm>
            <a:off x="1050879" y="609601"/>
            <a:ext cx="9810604" cy="1216024"/>
          </a:xfrm>
        </p:spPr>
        <p:txBody>
          <a:bodyPr>
            <a:normAutofit/>
          </a:bodyPr>
          <a:lstStyle/>
          <a:p>
            <a:r>
              <a:rPr lang="en-US" dirty="0" err="1">
                <a:ea typeface="Batang"/>
              </a:rPr>
              <a:t>Gps</a:t>
            </a:r>
            <a:r>
              <a:rPr lang="en-US" dirty="0">
                <a:ea typeface="Batang"/>
              </a:rPr>
              <a:t> module</a:t>
            </a:r>
            <a:endParaRPr lang="en-US" dirty="0"/>
          </a:p>
        </p:txBody>
      </p:sp>
      <p:sp>
        <p:nvSpPr>
          <p:cNvPr id="3" name="Content Placeholder 2">
            <a:extLst>
              <a:ext uri="{FF2B5EF4-FFF2-40B4-BE49-F238E27FC236}">
                <a16:creationId xmlns:a16="http://schemas.microsoft.com/office/drawing/2014/main" id="{64253886-AB7A-4165-85C9-EFB8665FDB00}"/>
              </a:ext>
            </a:extLst>
          </p:cNvPr>
          <p:cNvSpPr>
            <a:spLocks noGrp="1"/>
          </p:cNvSpPr>
          <p:nvPr>
            <p:ph idx="1"/>
          </p:nvPr>
        </p:nvSpPr>
        <p:spPr>
          <a:xfrm>
            <a:off x="1050879" y="2296161"/>
            <a:ext cx="4788505" cy="3846012"/>
          </a:xfrm>
        </p:spPr>
        <p:txBody>
          <a:bodyPr vert="horz" lIns="91440" tIns="45720" rIns="91440" bIns="45720" rtlCol="0">
            <a:normAutofit/>
          </a:bodyPr>
          <a:lstStyle/>
          <a:p>
            <a:r>
              <a:rPr lang="en-US">
                <a:ea typeface="+mn-lt"/>
                <a:cs typeface="+mn-lt"/>
              </a:rPr>
              <a:t>GPS stands for Global Positioning System by which anyone can always obtain the position information anywhere in the world.</a:t>
            </a:r>
          </a:p>
          <a:p>
            <a:r>
              <a:rPr lang="en-IN">
                <a:ea typeface="+mn-lt"/>
                <a:cs typeface="+mn-lt"/>
              </a:rPr>
              <a:t>It is used to determine the exact location of the device so that authorities can easily trace the location.</a:t>
            </a:r>
            <a:r>
              <a:rPr lang="en-US" dirty="0">
                <a:ea typeface="+mn-lt"/>
                <a:cs typeface="+mn-lt"/>
              </a:rPr>
              <a:t> </a:t>
            </a:r>
            <a:endParaRPr lang="en-US" dirty="0">
              <a:cs typeface="+mn-lt"/>
            </a:endParaRPr>
          </a:p>
          <a:p>
            <a:endParaRPr lang="en-US" dirty="0"/>
          </a:p>
        </p:txBody>
      </p:sp>
      <p:pic>
        <p:nvPicPr>
          <p:cNvPr id="4" name="Picture 4" descr="A picture containing electronics&#10;&#10;Description automatically generated">
            <a:extLst>
              <a:ext uri="{FF2B5EF4-FFF2-40B4-BE49-F238E27FC236}">
                <a16:creationId xmlns:a16="http://schemas.microsoft.com/office/drawing/2014/main" id="{B62753DB-2947-436B-820B-1E8B71F6C333}"/>
              </a:ext>
            </a:extLst>
          </p:cNvPr>
          <p:cNvPicPr>
            <a:picLocks noChangeAspect="1"/>
          </p:cNvPicPr>
          <p:nvPr/>
        </p:nvPicPr>
        <p:blipFill>
          <a:blip r:embed="rId2"/>
          <a:stretch>
            <a:fillRect/>
          </a:stretch>
        </p:blipFill>
        <p:spPr>
          <a:xfrm>
            <a:off x="6450426" y="1985776"/>
            <a:ext cx="4788505" cy="3830803"/>
          </a:xfrm>
          <a:prstGeom prst="rect">
            <a:avLst/>
          </a:prstGeom>
        </p:spPr>
      </p:pic>
      <p:sp>
        <p:nvSpPr>
          <p:cNvPr id="13" name="Freeform: Shape 12">
            <a:extLst>
              <a:ext uri="{FF2B5EF4-FFF2-40B4-BE49-F238E27FC236}">
                <a16:creationId xmlns:a16="http://schemas.microsoft.com/office/drawing/2014/main" id="{C64E267B-3F5A-4357-9E7F-C5FBE5D3B1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0426" y="5902730"/>
            <a:ext cx="5741575" cy="955271"/>
          </a:xfrm>
          <a:custGeom>
            <a:avLst/>
            <a:gdLst>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3959588 w 5741575"/>
              <a:gd name="connsiteY74" fmla="*/ 239195 h 955271"/>
              <a:gd name="connsiteX75" fmla="*/ 4114838 w 5741575"/>
              <a:gd name="connsiteY75" fmla="*/ 238165 h 955271"/>
              <a:gd name="connsiteX76" fmla="*/ 4271023 w 5741575"/>
              <a:gd name="connsiteY76" fmla="*/ 241959 h 955271"/>
              <a:gd name="connsiteX77" fmla="*/ 4367397 w 5741575"/>
              <a:gd name="connsiteY77" fmla="*/ 271442 h 955271"/>
              <a:gd name="connsiteX78" fmla="*/ 4495366 w 5741575"/>
              <a:gd name="connsiteY78" fmla="*/ 271618 h 955271"/>
              <a:gd name="connsiteX79" fmla="*/ 4517347 w 5741575"/>
              <a:gd name="connsiteY79" fmla="*/ 275639 h 955271"/>
              <a:gd name="connsiteX80" fmla="*/ 4546116 w 5741575"/>
              <a:gd name="connsiteY80" fmla="*/ 268568 h 955271"/>
              <a:gd name="connsiteX81" fmla="*/ 4661259 w 5741575"/>
              <a:gd name="connsiteY81" fmla="*/ 238966 h 955271"/>
              <a:gd name="connsiteX82" fmla="*/ 4750403 w 5741575"/>
              <a:gd name="connsiteY82" fmla="*/ 204364 h 955271"/>
              <a:gd name="connsiteX83" fmla="*/ 4867614 w 5741575"/>
              <a:gd name="connsiteY83" fmla="*/ 208668 h 955271"/>
              <a:gd name="connsiteX84" fmla="*/ 4937036 w 5741575"/>
              <a:gd name="connsiteY84" fmla="*/ 195446 h 955271"/>
              <a:gd name="connsiteX85" fmla="*/ 5047626 w 5741575"/>
              <a:gd name="connsiteY85" fmla="*/ 149604 h 955271"/>
              <a:gd name="connsiteX86" fmla="*/ 5200247 w 5741575"/>
              <a:gd name="connsiteY86" fmla="*/ 142695 h 955271"/>
              <a:gd name="connsiteX87" fmla="*/ 5235691 w 5741575"/>
              <a:gd name="connsiteY87" fmla="*/ 173330 h 955271"/>
              <a:gd name="connsiteX88" fmla="*/ 5280133 w 5741575"/>
              <a:gd name="connsiteY88" fmla="*/ 189342 h 955271"/>
              <a:gd name="connsiteX89" fmla="*/ 5291963 w 5741575"/>
              <a:gd name="connsiteY89" fmla="*/ 139446 h 955271"/>
              <a:gd name="connsiteX90" fmla="*/ 5418472 w 5741575"/>
              <a:gd name="connsiteY90" fmla="*/ 89163 h 955271"/>
              <a:gd name="connsiteX91" fmla="*/ 5482354 w 5741575"/>
              <a:gd name="connsiteY91" fmla="*/ 69470 h 955271"/>
              <a:gd name="connsiteX92" fmla="*/ 5583280 w 5741575"/>
              <a:gd name="connsiteY92" fmla="*/ 49787 h 955271"/>
              <a:gd name="connsiteX93" fmla="*/ 5613766 w 5741575"/>
              <a:gd name="connsiteY93" fmla="*/ 41855 h 955271"/>
              <a:gd name="connsiteX94" fmla="*/ 5684952 w 5741575"/>
              <a:gd name="connsiteY94" fmla="*/ 26088 h 95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741575" h="955271">
                <a:moveTo>
                  <a:pt x="5741575" y="0"/>
                </a:moveTo>
                <a:lnTo>
                  <a:pt x="5741575" y="955271"/>
                </a:lnTo>
                <a:lnTo>
                  <a:pt x="0" y="955271"/>
                </a:lnTo>
                <a:lnTo>
                  <a:pt x="8558" y="953971"/>
                </a:lnTo>
                <a:lnTo>
                  <a:pt x="16894" y="953847"/>
                </a:lnTo>
                <a:cubicBezTo>
                  <a:pt x="22474" y="953361"/>
                  <a:pt x="25973" y="952524"/>
                  <a:pt x="28156" y="951374"/>
                </a:cubicBezTo>
                <a:cubicBezTo>
                  <a:pt x="28201" y="951240"/>
                  <a:pt x="28247" y="951105"/>
                  <a:pt x="28293" y="950971"/>
                </a:cubicBezTo>
                <a:lnTo>
                  <a:pt x="39115" y="949326"/>
                </a:lnTo>
                <a:cubicBezTo>
                  <a:pt x="57701" y="947335"/>
                  <a:pt x="76089" y="946141"/>
                  <a:pt x="93851" y="945611"/>
                </a:cubicBezTo>
                <a:cubicBezTo>
                  <a:pt x="99905" y="923404"/>
                  <a:pt x="170209" y="932855"/>
                  <a:pt x="148657" y="898134"/>
                </a:cubicBezTo>
                <a:cubicBezTo>
                  <a:pt x="172173" y="896348"/>
                  <a:pt x="191809" y="908449"/>
                  <a:pt x="174554" y="886351"/>
                </a:cubicBezTo>
                <a:cubicBezTo>
                  <a:pt x="182014" y="885083"/>
                  <a:pt x="185699" y="882087"/>
                  <a:pt x="187633" y="878226"/>
                </a:cubicBezTo>
                <a:cubicBezTo>
                  <a:pt x="187742" y="877663"/>
                  <a:pt x="187852" y="877101"/>
                  <a:pt x="187961" y="876538"/>
                </a:cubicBezTo>
                <a:lnTo>
                  <a:pt x="240501" y="873150"/>
                </a:lnTo>
                <a:lnTo>
                  <a:pt x="246345" y="869942"/>
                </a:lnTo>
                <a:lnTo>
                  <a:pt x="282041" y="871263"/>
                </a:lnTo>
                <a:lnTo>
                  <a:pt x="299711" y="870064"/>
                </a:lnTo>
                <a:lnTo>
                  <a:pt x="306299" y="873609"/>
                </a:lnTo>
                <a:cubicBezTo>
                  <a:pt x="312531" y="875279"/>
                  <a:pt x="320316" y="874896"/>
                  <a:pt x="331571" y="869866"/>
                </a:cubicBezTo>
                <a:lnTo>
                  <a:pt x="333872" y="867971"/>
                </a:lnTo>
                <a:lnTo>
                  <a:pt x="356953" y="870334"/>
                </a:lnTo>
                <a:cubicBezTo>
                  <a:pt x="364772" y="872042"/>
                  <a:pt x="372199" y="874762"/>
                  <a:pt x="379005" y="878900"/>
                </a:cubicBezTo>
                <a:cubicBezTo>
                  <a:pt x="436788" y="836391"/>
                  <a:pt x="512367" y="847456"/>
                  <a:pt x="585428" y="826440"/>
                </a:cubicBezTo>
                <a:cubicBezTo>
                  <a:pt x="600236" y="776571"/>
                  <a:pt x="751447" y="800939"/>
                  <a:pt x="787156" y="838447"/>
                </a:cubicBezTo>
                <a:cubicBezTo>
                  <a:pt x="767750" y="789794"/>
                  <a:pt x="977582" y="857915"/>
                  <a:pt x="898586" y="808502"/>
                </a:cubicBezTo>
                <a:cubicBezTo>
                  <a:pt x="926099" y="807167"/>
                  <a:pt x="944922" y="782490"/>
                  <a:pt x="924063" y="770210"/>
                </a:cubicBezTo>
                <a:cubicBezTo>
                  <a:pt x="1015917" y="786259"/>
                  <a:pt x="1117953" y="728408"/>
                  <a:pt x="1212574" y="724238"/>
                </a:cubicBezTo>
                <a:cubicBezTo>
                  <a:pt x="1245879" y="677520"/>
                  <a:pt x="1233543" y="716744"/>
                  <a:pt x="1280768" y="699122"/>
                </a:cubicBezTo>
                <a:cubicBezTo>
                  <a:pt x="1280824" y="735474"/>
                  <a:pt x="1333787" y="667235"/>
                  <a:pt x="1352027" y="704323"/>
                </a:cubicBezTo>
                <a:cubicBezTo>
                  <a:pt x="1360044" y="699941"/>
                  <a:pt x="1367234" y="694526"/>
                  <a:pt x="1374314" y="688815"/>
                </a:cubicBezTo>
                <a:lnTo>
                  <a:pt x="1378034" y="685842"/>
                </a:lnTo>
                <a:lnTo>
                  <a:pt x="1395604" y="680460"/>
                </a:lnTo>
                <a:lnTo>
                  <a:pt x="1397206" y="670793"/>
                </a:lnTo>
                <a:lnTo>
                  <a:pt x="1421250" y="656855"/>
                </a:lnTo>
                <a:cubicBezTo>
                  <a:pt x="1430770" y="652893"/>
                  <a:pt x="1441623" y="650105"/>
                  <a:pt x="1454524" y="649224"/>
                </a:cubicBezTo>
                <a:cubicBezTo>
                  <a:pt x="1502655" y="660482"/>
                  <a:pt x="1556151" y="606226"/>
                  <a:pt x="1616217" y="622107"/>
                </a:cubicBezTo>
                <a:cubicBezTo>
                  <a:pt x="1637755" y="624837"/>
                  <a:pt x="1701030" y="614257"/>
                  <a:pt x="1710928" y="600666"/>
                </a:cubicBezTo>
                <a:cubicBezTo>
                  <a:pt x="1723693" y="596072"/>
                  <a:pt x="1739861" y="597834"/>
                  <a:pt x="1743718" y="584327"/>
                </a:cubicBezTo>
                <a:cubicBezTo>
                  <a:pt x="1751098" y="567647"/>
                  <a:pt x="1801421" y="583831"/>
                  <a:pt x="1791651" y="567019"/>
                </a:cubicBezTo>
                <a:cubicBezTo>
                  <a:pt x="1827282" y="577929"/>
                  <a:pt x="1847642" y="542228"/>
                  <a:pt x="1873778" y="530130"/>
                </a:cubicBezTo>
                <a:cubicBezTo>
                  <a:pt x="1902425" y="541995"/>
                  <a:pt x="1929013" y="504913"/>
                  <a:pt x="1988411" y="491599"/>
                </a:cubicBezTo>
                <a:cubicBezTo>
                  <a:pt x="2020077" y="505546"/>
                  <a:pt x="2028363" y="482381"/>
                  <a:pt x="2085507" y="498527"/>
                </a:cubicBezTo>
                <a:cubicBezTo>
                  <a:pt x="2086719" y="495769"/>
                  <a:pt x="2088490" y="493104"/>
                  <a:pt x="2090767" y="490616"/>
                </a:cubicBezTo>
                <a:cubicBezTo>
                  <a:pt x="2103992" y="476161"/>
                  <a:pt x="2131025" y="470659"/>
                  <a:pt x="2151143" y="478332"/>
                </a:cubicBezTo>
                <a:cubicBezTo>
                  <a:pt x="2240088" y="497642"/>
                  <a:pt x="2310118" y="483043"/>
                  <a:pt x="2378710" y="477570"/>
                </a:cubicBezTo>
                <a:cubicBezTo>
                  <a:pt x="2454975" y="467585"/>
                  <a:pt x="2391576" y="437831"/>
                  <a:pt x="2496256" y="452396"/>
                </a:cubicBezTo>
                <a:cubicBezTo>
                  <a:pt x="2501503" y="436899"/>
                  <a:pt x="2513119" y="433980"/>
                  <a:pt x="2535387" y="436645"/>
                </a:cubicBezTo>
                <a:cubicBezTo>
                  <a:pt x="2572084" y="430778"/>
                  <a:pt x="2557124" y="397207"/>
                  <a:pt x="2601109" y="410678"/>
                </a:cubicBezTo>
                <a:cubicBezTo>
                  <a:pt x="2588000" y="393616"/>
                  <a:pt x="2667428" y="390302"/>
                  <a:pt x="2643855" y="374482"/>
                </a:cubicBezTo>
                <a:cubicBezTo>
                  <a:pt x="2648277" y="369169"/>
                  <a:pt x="2652937" y="366761"/>
                  <a:pt x="2657726" y="365841"/>
                </a:cubicBezTo>
                <a:cubicBezTo>
                  <a:pt x="2667303" y="363999"/>
                  <a:pt x="2677395" y="368107"/>
                  <a:pt x="2687125" y="366820"/>
                </a:cubicBezTo>
                <a:lnTo>
                  <a:pt x="2697479" y="361430"/>
                </a:lnTo>
                <a:lnTo>
                  <a:pt x="2701547" y="361545"/>
                </a:lnTo>
                <a:lnTo>
                  <a:pt x="2711054" y="360597"/>
                </a:lnTo>
                <a:lnTo>
                  <a:pt x="2710438" y="366958"/>
                </a:lnTo>
                <a:cubicBezTo>
                  <a:pt x="2708955" y="373111"/>
                  <a:pt x="2708038" y="379788"/>
                  <a:pt x="2722936" y="377633"/>
                </a:cubicBezTo>
                <a:cubicBezTo>
                  <a:pt x="2753511" y="370170"/>
                  <a:pt x="2766475" y="394972"/>
                  <a:pt x="2777227" y="368972"/>
                </a:cubicBezTo>
                <a:lnTo>
                  <a:pt x="2779510" y="361652"/>
                </a:lnTo>
                <a:lnTo>
                  <a:pt x="2786278" y="359869"/>
                </a:lnTo>
                <a:cubicBezTo>
                  <a:pt x="2789994" y="359750"/>
                  <a:pt x="2792255" y="361281"/>
                  <a:pt x="2792101" y="365927"/>
                </a:cubicBezTo>
                <a:cubicBezTo>
                  <a:pt x="2819315" y="344279"/>
                  <a:pt x="2855630" y="370297"/>
                  <a:pt x="2885545" y="372818"/>
                </a:cubicBezTo>
                <a:cubicBezTo>
                  <a:pt x="2905895" y="352581"/>
                  <a:pt x="2948591" y="377825"/>
                  <a:pt x="3009558" y="370573"/>
                </a:cubicBezTo>
                <a:cubicBezTo>
                  <a:pt x="3031640" y="347442"/>
                  <a:pt x="3050695" y="365935"/>
                  <a:pt x="3095010" y="332454"/>
                </a:cubicBezTo>
                <a:cubicBezTo>
                  <a:pt x="3097485" y="334582"/>
                  <a:pt x="3100426" y="336441"/>
                  <a:pt x="3103742" y="337974"/>
                </a:cubicBezTo>
                <a:cubicBezTo>
                  <a:pt x="3123005" y="346878"/>
                  <a:pt x="3150475" y="343067"/>
                  <a:pt x="3165093" y="329459"/>
                </a:cubicBezTo>
                <a:cubicBezTo>
                  <a:pt x="3236951" y="282673"/>
                  <a:pt x="3308286" y="273118"/>
                  <a:pt x="3373785" y="255680"/>
                </a:cubicBezTo>
                <a:cubicBezTo>
                  <a:pt x="3448540" y="239861"/>
                  <a:pt x="3405238" y="287846"/>
                  <a:pt x="3493851" y="240255"/>
                </a:cubicBezTo>
                <a:cubicBezTo>
                  <a:pt x="3506326" y="252723"/>
                  <a:pt x="3518405" y="251593"/>
                  <a:pt x="3537470" y="241867"/>
                </a:cubicBezTo>
                <a:cubicBezTo>
                  <a:pt x="3573967" y="235226"/>
                  <a:pt x="3576893" y="270855"/>
                  <a:pt x="3610489" y="244128"/>
                </a:cubicBezTo>
                <a:cubicBezTo>
                  <a:pt x="3606935" y="264036"/>
                  <a:pt x="3681284" y="241075"/>
                  <a:pt x="3667539" y="263271"/>
                </a:cubicBezTo>
                <a:cubicBezTo>
                  <a:pt x="3694251" y="276940"/>
                  <a:pt x="3701441" y="246803"/>
                  <a:pt x="3727614" y="258245"/>
                </a:cubicBezTo>
                <a:cubicBezTo>
                  <a:pt x="3754952" y="257751"/>
                  <a:pt x="3708960" y="240314"/>
                  <a:pt x="3738369" y="234506"/>
                </a:cubicBezTo>
                <a:cubicBezTo>
                  <a:pt x="3774580" y="230879"/>
                  <a:pt x="3768868" y="196201"/>
                  <a:pt x="3803670" y="236457"/>
                </a:cubicBezTo>
                <a:cubicBezTo>
                  <a:pt x="3839567" y="220301"/>
                  <a:pt x="3850064" y="239151"/>
                  <a:pt x="3903080" y="241890"/>
                </a:cubicBezTo>
                <a:cubicBezTo>
                  <a:pt x="3922859" y="227800"/>
                  <a:pt x="3941005" y="230826"/>
                  <a:pt x="3959588" y="239195"/>
                </a:cubicBezTo>
                <a:cubicBezTo>
                  <a:pt x="4009252" y="229421"/>
                  <a:pt x="4057491" y="239376"/>
                  <a:pt x="4114838" y="238165"/>
                </a:cubicBezTo>
                <a:cubicBezTo>
                  <a:pt x="4173784" y="217210"/>
                  <a:pt x="4209756" y="243378"/>
                  <a:pt x="4271023" y="241959"/>
                </a:cubicBezTo>
                <a:cubicBezTo>
                  <a:pt x="4326191" y="205535"/>
                  <a:pt x="4316856" y="279258"/>
                  <a:pt x="4367397" y="271442"/>
                </a:cubicBezTo>
                <a:cubicBezTo>
                  <a:pt x="4446016" y="235091"/>
                  <a:pt x="4369000" y="295343"/>
                  <a:pt x="4495366" y="271618"/>
                </a:cubicBezTo>
                <a:cubicBezTo>
                  <a:pt x="4501905" y="266287"/>
                  <a:pt x="4518077" y="269240"/>
                  <a:pt x="4517347" y="275639"/>
                </a:cubicBezTo>
                <a:cubicBezTo>
                  <a:pt x="4525170" y="272832"/>
                  <a:pt x="4542809" y="258800"/>
                  <a:pt x="4546116" y="268568"/>
                </a:cubicBezTo>
                <a:cubicBezTo>
                  <a:pt x="4586961" y="265354"/>
                  <a:pt x="4626617" y="255160"/>
                  <a:pt x="4661259" y="238966"/>
                </a:cubicBezTo>
                <a:cubicBezTo>
                  <a:pt x="4741966" y="247639"/>
                  <a:pt x="4693066" y="205693"/>
                  <a:pt x="4750403" y="204364"/>
                </a:cubicBezTo>
                <a:cubicBezTo>
                  <a:pt x="4798501" y="219113"/>
                  <a:pt x="4813319" y="201253"/>
                  <a:pt x="4867614" y="208668"/>
                </a:cubicBezTo>
                <a:cubicBezTo>
                  <a:pt x="4881621" y="174373"/>
                  <a:pt x="4917566" y="206761"/>
                  <a:pt x="4937036" y="195446"/>
                </a:cubicBezTo>
                <a:cubicBezTo>
                  <a:pt x="4974214" y="229763"/>
                  <a:pt x="5013321" y="152474"/>
                  <a:pt x="5047626" y="149604"/>
                </a:cubicBezTo>
                <a:cubicBezTo>
                  <a:pt x="5106046" y="150576"/>
                  <a:pt x="5172786" y="183138"/>
                  <a:pt x="5200247" y="142695"/>
                </a:cubicBezTo>
                <a:cubicBezTo>
                  <a:pt x="5206135" y="157748"/>
                  <a:pt x="5203071" y="179288"/>
                  <a:pt x="5235691" y="173330"/>
                </a:cubicBezTo>
                <a:cubicBezTo>
                  <a:pt x="5249654" y="179935"/>
                  <a:pt x="5254450" y="203448"/>
                  <a:pt x="5280133" y="189342"/>
                </a:cubicBezTo>
                <a:cubicBezTo>
                  <a:pt x="5244836" y="171370"/>
                  <a:pt x="5299493" y="163568"/>
                  <a:pt x="5291963" y="139446"/>
                </a:cubicBezTo>
                <a:cubicBezTo>
                  <a:pt x="5331555" y="120349"/>
                  <a:pt x="5427790" y="132865"/>
                  <a:pt x="5418472" y="89163"/>
                </a:cubicBezTo>
                <a:cubicBezTo>
                  <a:pt x="5428057" y="62053"/>
                  <a:pt x="5484665" y="97616"/>
                  <a:pt x="5482354" y="69470"/>
                </a:cubicBezTo>
                <a:cubicBezTo>
                  <a:pt x="5507119" y="85574"/>
                  <a:pt x="5545363" y="52240"/>
                  <a:pt x="5583280" y="49787"/>
                </a:cubicBezTo>
                <a:cubicBezTo>
                  <a:pt x="5589344" y="36484"/>
                  <a:pt x="5598103" y="36349"/>
                  <a:pt x="5613766" y="41855"/>
                </a:cubicBezTo>
                <a:cubicBezTo>
                  <a:pt x="5636621" y="41086"/>
                  <a:pt x="5660728" y="35034"/>
                  <a:pt x="5684952" y="260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9501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10" name="Ink 9">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10" name="Ink 9">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2" name="Rectangle 11">
            <a:extLst>
              <a:ext uri="{FF2B5EF4-FFF2-40B4-BE49-F238E27FC236}">
                <a16:creationId xmlns:a16="http://schemas.microsoft.com/office/drawing/2014/main" id="{D18969DA-E869-40AF-94FC-E40F96D7D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24B0A2-9E9F-4316-BBE3-3D7354EC9AB1}"/>
              </a:ext>
            </a:extLst>
          </p:cNvPr>
          <p:cNvSpPr>
            <a:spLocks noGrp="1"/>
          </p:cNvSpPr>
          <p:nvPr>
            <p:ph type="title"/>
          </p:nvPr>
        </p:nvSpPr>
        <p:spPr>
          <a:xfrm>
            <a:off x="723900" y="429210"/>
            <a:ext cx="4926316" cy="752398"/>
          </a:xfrm>
        </p:spPr>
        <p:txBody>
          <a:bodyPr vert="horz" lIns="91440" tIns="45720" rIns="91440" bIns="45720" rtlCol="0" anchor="b">
            <a:normAutofit/>
          </a:bodyPr>
          <a:lstStyle/>
          <a:p>
            <a:pPr algn="ctr"/>
            <a:r>
              <a:rPr lang="en-US" sz="3200"/>
              <a:t>Final layout</a:t>
            </a:r>
          </a:p>
        </p:txBody>
      </p:sp>
      <p:pic>
        <p:nvPicPr>
          <p:cNvPr id="3" name="Picture 3" descr="Diagram&#10;&#10;Description automatically generated">
            <a:extLst>
              <a:ext uri="{FF2B5EF4-FFF2-40B4-BE49-F238E27FC236}">
                <a16:creationId xmlns:a16="http://schemas.microsoft.com/office/drawing/2014/main" id="{08B09230-6527-4756-9AF7-82F82842079C}"/>
              </a:ext>
            </a:extLst>
          </p:cNvPr>
          <p:cNvPicPr>
            <a:picLocks noChangeAspect="1"/>
          </p:cNvPicPr>
          <p:nvPr/>
        </p:nvPicPr>
        <p:blipFill>
          <a:blip r:embed="rId5"/>
          <a:stretch>
            <a:fillRect/>
          </a:stretch>
        </p:blipFill>
        <p:spPr>
          <a:xfrm>
            <a:off x="5475111" y="1287721"/>
            <a:ext cx="4507053" cy="4281700"/>
          </a:xfrm>
          <a:prstGeom prst="rect">
            <a:avLst/>
          </a:prstGeom>
        </p:spPr>
      </p:pic>
      <p:sp>
        <p:nvSpPr>
          <p:cNvPr id="14" name="Freeform: Shape 13">
            <a:extLst>
              <a:ext uri="{FF2B5EF4-FFF2-40B4-BE49-F238E27FC236}">
                <a16:creationId xmlns:a16="http://schemas.microsoft.com/office/drawing/2014/main" id="{0776B1EE-A7D1-46A3-81E9-19E58E41D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89928" y="1"/>
            <a:ext cx="7602071" cy="484093"/>
          </a:xfrm>
          <a:custGeom>
            <a:avLst/>
            <a:gdLst>
              <a:gd name="connsiteX0" fmla="*/ 9683888 w 9683888"/>
              <a:gd name="connsiteY0" fmla="*/ 0 h 743457"/>
              <a:gd name="connsiteX1" fmla="*/ 0 w 9683888"/>
              <a:gd name="connsiteY1" fmla="*/ 0 h 743457"/>
              <a:gd name="connsiteX2" fmla="*/ 0 w 9683888"/>
              <a:gd name="connsiteY2" fmla="*/ 365878 h 743457"/>
              <a:gd name="connsiteX3" fmla="*/ 11844 w 9683888"/>
              <a:gd name="connsiteY3" fmla="*/ 367909 h 743457"/>
              <a:gd name="connsiteX4" fmla="*/ 106208 w 9683888"/>
              <a:gd name="connsiteY4" fmla="*/ 385974 h 743457"/>
              <a:gd name="connsiteX5" fmla="*/ 183667 w 9683888"/>
              <a:gd name="connsiteY5" fmla="*/ 399162 h 743457"/>
              <a:gd name="connsiteX6" fmla="*/ 292430 w 9683888"/>
              <a:gd name="connsiteY6" fmla="*/ 390408 h 743457"/>
              <a:gd name="connsiteX7" fmla="*/ 386942 w 9683888"/>
              <a:gd name="connsiteY7" fmla="*/ 395582 h 743457"/>
              <a:gd name="connsiteX8" fmla="*/ 485751 w 9683888"/>
              <a:gd name="connsiteY8" fmla="*/ 408404 h 743457"/>
              <a:gd name="connsiteX9" fmla="*/ 604107 w 9683888"/>
              <a:gd name="connsiteY9" fmla="*/ 418647 h 743457"/>
              <a:gd name="connsiteX10" fmla="*/ 694081 w 9683888"/>
              <a:gd name="connsiteY10" fmla="*/ 449524 h 743457"/>
              <a:gd name="connsiteX11" fmla="*/ 762452 w 9683888"/>
              <a:gd name="connsiteY11" fmla="*/ 456090 h 743457"/>
              <a:gd name="connsiteX12" fmla="*/ 987872 w 9683888"/>
              <a:gd name="connsiteY12" fmla="*/ 481862 h 743457"/>
              <a:gd name="connsiteX13" fmla="*/ 1077163 w 9683888"/>
              <a:gd name="connsiteY13" fmla="*/ 524467 h 743457"/>
              <a:gd name="connsiteX14" fmla="*/ 1258716 w 9683888"/>
              <a:gd name="connsiteY14" fmla="*/ 587975 h 743457"/>
              <a:gd name="connsiteX15" fmla="*/ 1298056 w 9683888"/>
              <a:gd name="connsiteY15" fmla="*/ 595413 h 743457"/>
              <a:gd name="connsiteX16" fmla="*/ 1327017 w 9683888"/>
              <a:gd name="connsiteY16" fmla="*/ 617412 h 743457"/>
              <a:gd name="connsiteX17" fmla="*/ 1347909 w 9683888"/>
              <a:gd name="connsiteY17" fmla="*/ 620209 h 743457"/>
              <a:gd name="connsiteX18" fmla="*/ 1421792 w 9683888"/>
              <a:gd name="connsiteY18" fmla="*/ 626139 h 743457"/>
              <a:gd name="connsiteX19" fmla="*/ 1519789 w 9683888"/>
              <a:gd name="connsiteY19" fmla="*/ 645011 h 743457"/>
              <a:gd name="connsiteX20" fmla="*/ 1620886 w 9683888"/>
              <a:gd name="connsiteY20" fmla="*/ 687715 h 743457"/>
              <a:gd name="connsiteX21" fmla="*/ 1676745 w 9683888"/>
              <a:gd name="connsiteY21" fmla="*/ 690130 h 743457"/>
              <a:gd name="connsiteX22" fmla="*/ 1832228 w 9683888"/>
              <a:gd name="connsiteY22" fmla="*/ 690860 h 743457"/>
              <a:gd name="connsiteX23" fmla="*/ 1980464 w 9683888"/>
              <a:gd name="connsiteY23" fmla="*/ 704858 h 743457"/>
              <a:gd name="connsiteX24" fmla="*/ 2051150 w 9683888"/>
              <a:gd name="connsiteY24" fmla="*/ 711187 h 743457"/>
              <a:gd name="connsiteX25" fmla="*/ 2162824 w 9683888"/>
              <a:gd name="connsiteY25" fmla="*/ 709178 h 743457"/>
              <a:gd name="connsiteX26" fmla="*/ 2259859 w 9683888"/>
              <a:gd name="connsiteY26" fmla="*/ 718188 h 743457"/>
              <a:gd name="connsiteX27" fmla="*/ 2378290 w 9683888"/>
              <a:gd name="connsiteY27" fmla="*/ 738748 h 743457"/>
              <a:gd name="connsiteX28" fmla="*/ 2407828 w 9683888"/>
              <a:gd name="connsiteY28" fmla="*/ 743457 h 743457"/>
              <a:gd name="connsiteX29" fmla="*/ 2428936 w 9683888"/>
              <a:gd name="connsiteY29" fmla="*/ 734697 h 743457"/>
              <a:gd name="connsiteX30" fmla="*/ 2646106 w 9683888"/>
              <a:gd name="connsiteY30" fmla="*/ 660204 h 743457"/>
              <a:gd name="connsiteX31" fmla="*/ 2799920 w 9683888"/>
              <a:gd name="connsiteY31" fmla="*/ 630451 h 743457"/>
              <a:gd name="connsiteX32" fmla="*/ 2953556 w 9683888"/>
              <a:gd name="connsiteY32" fmla="*/ 607173 h 743457"/>
              <a:gd name="connsiteX33" fmla="*/ 3009839 w 9683888"/>
              <a:gd name="connsiteY33" fmla="*/ 601743 h 743457"/>
              <a:gd name="connsiteX34" fmla="*/ 3115016 w 9683888"/>
              <a:gd name="connsiteY34" fmla="*/ 584982 h 743457"/>
              <a:gd name="connsiteX35" fmla="*/ 3185844 w 9683888"/>
              <a:gd name="connsiteY35" fmla="*/ 595356 h 743457"/>
              <a:gd name="connsiteX36" fmla="*/ 3246013 w 9683888"/>
              <a:gd name="connsiteY36" fmla="*/ 592418 h 743457"/>
              <a:gd name="connsiteX37" fmla="*/ 3313565 w 9683888"/>
              <a:gd name="connsiteY37" fmla="*/ 574138 h 743457"/>
              <a:gd name="connsiteX38" fmla="*/ 3414143 w 9683888"/>
              <a:gd name="connsiteY38" fmla="*/ 553730 h 743457"/>
              <a:gd name="connsiteX39" fmla="*/ 3552895 w 9683888"/>
              <a:gd name="connsiteY39" fmla="*/ 548563 h 743457"/>
              <a:gd name="connsiteX40" fmla="*/ 3753012 w 9683888"/>
              <a:gd name="connsiteY40" fmla="*/ 599520 h 743457"/>
              <a:gd name="connsiteX41" fmla="*/ 3804392 w 9683888"/>
              <a:gd name="connsiteY41" fmla="*/ 604131 h 743457"/>
              <a:gd name="connsiteX42" fmla="*/ 3916696 w 9683888"/>
              <a:gd name="connsiteY42" fmla="*/ 606540 h 743457"/>
              <a:gd name="connsiteX43" fmla="*/ 4063849 w 9683888"/>
              <a:gd name="connsiteY43" fmla="*/ 604058 h 743457"/>
              <a:gd name="connsiteX44" fmla="*/ 4172179 w 9683888"/>
              <a:gd name="connsiteY44" fmla="*/ 592355 h 743457"/>
              <a:gd name="connsiteX45" fmla="*/ 4276294 w 9683888"/>
              <a:gd name="connsiteY45" fmla="*/ 587119 h 743457"/>
              <a:gd name="connsiteX46" fmla="*/ 4411090 w 9683888"/>
              <a:gd name="connsiteY46" fmla="*/ 575600 h 743457"/>
              <a:gd name="connsiteX47" fmla="*/ 4540465 w 9683888"/>
              <a:gd name="connsiteY47" fmla="*/ 567464 h 743457"/>
              <a:gd name="connsiteX48" fmla="*/ 4545352 w 9683888"/>
              <a:gd name="connsiteY48" fmla="*/ 555554 h 743457"/>
              <a:gd name="connsiteX49" fmla="*/ 4564014 w 9683888"/>
              <a:gd name="connsiteY49" fmla="*/ 553660 h 743457"/>
              <a:gd name="connsiteX50" fmla="*/ 4568602 w 9683888"/>
              <a:gd name="connsiteY50" fmla="*/ 550913 h 743457"/>
              <a:gd name="connsiteX51" fmla="*/ 4595289 w 9683888"/>
              <a:gd name="connsiteY51" fmla="*/ 537407 h 743457"/>
              <a:gd name="connsiteX52" fmla="*/ 4739026 w 9683888"/>
              <a:gd name="connsiteY52" fmla="*/ 532483 h 743457"/>
              <a:gd name="connsiteX53" fmla="*/ 5061335 w 9683888"/>
              <a:gd name="connsiteY53" fmla="*/ 545635 h 743457"/>
              <a:gd name="connsiteX54" fmla="*/ 5338634 w 9683888"/>
              <a:gd name="connsiteY54" fmla="*/ 595754 h 743457"/>
              <a:gd name="connsiteX55" fmla="*/ 5529430 w 9683888"/>
              <a:gd name="connsiteY55" fmla="*/ 606335 h 743457"/>
              <a:gd name="connsiteX56" fmla="*/ 5604039 w 9683888"/>
              <a:gd name="connsiteY56" fmla="*/ 607676 h 743457"/>
              <a:gd name="connsiteX57" fmla="*/ 5625281 w 9683888"/>
              <a:gd name="connsiteY57" fmla="*/ 617253 h 743457"/>
              <a:gd name="connsiteX58" fmla="*/ 5628138 w 9683888"/>
              <a:gd name="connsiteY58" fmla="*/ 615483 h 743457"/>
              <a:gd name="connsiteX59" fmla="*/ 5653593 w 9683888"/>
              <a:gd name="connsiteY59" fmla="*/ 617873 h 743457"/>
              <a:gd name="connsiteX60" fmla="*/ 5658658 w 9683888"/>
              <a:gd name="connsiteY60" fmla="*/ 624279 h 743457"/>
              <a:gd name="connsiteX61" fmla="*/ 5675963 w 9683888"/>
              <a:gd name="connsiteY61" fmla="*/ 627762 h 743457"/>
              <a:gd name="connsiteX62" fmla="*/ 5709625 w 9683888"/>
              <a:gd name="connsiteY62" fmla="*/ 639593 h 743457"/>
              <a:gd name="connsiteX63" fmla="*/ 5716324 w 9683888"/>
              <a:gd name="connsiteY63" fmla="*/ 637148 h 743457"/>
              <a:gd name="connsiteX64" fmla="*/ 5767720 w 9683888"/>
              <a:gd name="connsiteY64" fmla="*/ 647737 h 743457"/>
              <a:gd name="connsiteX65" fmla="*/ 5768619 w 9683888"/>
              <a:gd name="connsiteY65" fmla="*/ 645671 h 743457"/>
              <a:gd name="connsiteX66" fmla="*/ 5858696 w 9683888"/>
              <a:gd name="connsiteY66" fmla="*/ 628099 h 743457"/>
              <a:gd name="connsiteX67" fmla="*/ 5935260 w 9683888"/>
              <a:gd name="connsiteY67" fmla="*/ 596904 h 743457"/>
              <a:gd name="connsiteX68" fmla="*/ 5946176 w 9683888"/>
              <a:gd name="connsiteY68" fmla="*/ 597874 h 743457"/>
              <a:gd name="connsiteX69" fmla="*/ 5946447 w 9683888"/>
              <a:gd name="connsiteY69" fmla="*/ 597396 h 743457"/>
              <a:gd name="connsiteX70" fmla="*/ 5958069 w 9683888"/>
              <a:gd name="connsiteY70" fmla="*/ 597432 h 743457"/>
              <a:gd name="connsiteX71" fmla="*/ 5966081 w 9683888"/>
              <a:gd name="connsiteY71" fmla="*/ 599643 h 743457"/>
              <a:gd name="connsiteX72" fmla="*/ 5987259 w 9683888"/>
              <a:gd name="connsiteY72" fmla="*/ 601523 h 743457"/>
              <a:gd name="connsiteX73" fmla="*/ 5994905 w 9683888"/>
              <a:gd name="connsiteY73" fmla="*/ 598873 h 743457"/>
              <a:gd name="connsiteX74" fmla="*/ 6054803 w 9683888"/>
              <a:gd name="connsiteY74" fmla="*/ 541202 h 743457"/>
              <a:gd name="connsiteX75" fmla="*/ 6188672 w 9683888"/>
              <a:gd name="connsiteY75" fmla="*/ 496389 h 743457"/>
              <a:gd name="connsiteX76" fmla="*/ 6323280 w 9683888"/>
              <a:gd name="connsiteY76" fmla="*/ 458013 h 743457"/>
              <a:gd name="connsiteX77" fmla="*/ 6457257 w 9683888"/>
              <a:gd name="connsiteY77" fmla="*/ 414621 h 743457"/>
              <a:gd name="connsiteX78" fmla="*/ 6530019 w 9683888"/>
              <a:gd name="connsiteY78" fmla="*/ 423168 h 743457"/>
              <a:gd name="connsiteX79" fmla="*/ 6626800 w 9683888"/>
              <a:gd name="connsiteY79" fmla="*/ 375078 h 743457"/>
              <a:gd name="connsiteX80" fmla="*/ 6689231 w 9683888"/>
              <a:gd name="connsiteY80" fmla="*/ 353501 h 743457"/>
              <a:gd name="connsiteX81" fmla="*/ 6726440 w 9683888"/>
              <a:gd name="connsiteY81" fmla="*/ 340276 h 743457"/>
              <a:gd name="connsiteX82" fmla="*/ 6835228 w 9683888"/>
              <a:gd name="connsiteY82" fmla="*/ 329393 h 743457"/>
              <a:gd name="connsiteX83" fmla="*/ 7039363 w 9683888"/>
              <a:gd name="connsiteY83" fmla="*/ 370823 h 743457"/>
              <a:gd name="connsiteX84" fmla="*/ 7095156 w 9683888"/>
              <a:gd name="connsiteY84" fmla="*/ 366075 h 743457"/>
              <a:gd name="connsiteX85" fmla="*/ 7187061 w 9683888"/>
              <a:gd name="connsiteY85" fmla="*/ 383876 h 743457"/>
              <a:gd name="connsiteX86" fmla="*/ 7295039 w 9683888"/>
              <a:gd name="connsiteY86" fmla="*/ 355046 h 743457"/>
              <a:gd name="connsiteX87" fmla="*/ 7373651 w 9683888"/>
              <a:gd name="connsiteY87" fmla="*/ 322299 h 743457"/>
              <a:gd name="connsiteX88" fmla="*/ 7418964 w 9683888"/>
              <a:gd name="connsiteY88" fmla="*/ 308685 h 743457"/>
              <a:gd name="connsiteX89" fmla="*/ 7450568 w 9683888"/>
              <a:gd name="connsiteY89" fmla="*/ 293511 h 743457"/>
              <a:gd name="connsiteX90" fmla="*/ 7538380 w 9683888"/>
              <a:gd name="connsiteY90" fmla="*/ 283235 h 743457"/>
              <a:gd name="connsiteX91" fmla="*/ 7786348 w 9683888"/>
              <a:gd name="connsiteY91" fmla="*/ 225377 h 743457"/>
              <a:gd name="connsiteX92" fmla="*/ 7849534 w 9683888"/>
              <a:gd name="connsiteY92" fmla="*/ 245434 h 743457"/>
              <a:gd name="connsiteX93" fmla="*/ 7981165 w 9683888"/>
              <a:gd name="connsiteY93" fmla="*/ 222252 h 743457"/>
              <a:gd name="connsiteX94" fmla="*/ 8171882 w 9683888"/>
              <a:gd name="connsiteY94" fmla="*/ 222497 h 743457"/>
              <a:gd name="connsiteX95" fmla="*/ 8242270 w 9683888"/>
              <a:gd name="connsiteY95" fmla="*/ 180535 h 743457"/>
              <a:gd name="connsiteX96" fmla="*/ 8490152 w 9683888"/>
              <a:gd name="connsiteY96" fmla="*/ 209193 h 743457"/>
              <a:gd name="connsiteX97" fmla="*/ 8622272 w 9683888"/>
              <a:gd name="connsiteY97" fmla="*/ 188859 h 743457"/>
              <a:gd name="connsiteX98" fmla="*/ 8738606 w 9683888"/>
              <a:gd name="connsiteY98" fmla="*/ 208945 h 743457"/>
              <a:gd name="connsiteX99" fmla="*/ 8831307 w 9683888"/>
              <a:gd name="connsiteY99" fmla="*/ 207738 h 743457"/>
              <a:gd name="connsiteX100" fmla="*/ 8891432 w 9683888"/>
              <a:gd name="connsiteY100" fmla="*/ 184510 h 743457"/>
              <a:gd name="connsiteX101" fmla="*/ 8946980 w 9683888"/>
              <a:gd name="connsiteY101" fmla="*/ 145578 h 743457"/>
              <a:gd name="connsiteX102" fmla="*/ 9107760 w 9683888"/>
              <a:gd name="connsiteY102" fmla="*/ 128052 h 743457"/>
              <a:gd name="connsiteX103" fmla="*/ 9195623 w 9683888"/>
              <a:gd name="connsiteY103" fmla="*/ 100212 h 743457"/>
              <a:gd name="connsiteX104" fmla="*/ 9256898 w 9683888"/>
              <a:gd name="connsiteY104" fmla="*/ 73900 h 743457"/>
              <a:gd name="connsiteX105" fmla="*/ 9351740 w 9683888"/>
              <a:gd name="connsiteY105" fmla="*/ 80439 h 743457"/>
              <a:gd name="connsiteX106" fmla="*/ 9539796 w 9683888"/>
              <a:gd name="connsiteY106" fmla="*/ 87069 h 743457"/>
              <a:gd name="connsiteX107" fmla="*/ 9619109 w 9683888"/>
              <a:gd name="connsiteY107" fmla="*/ 39994 h 74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9683888" h="743457">
                <a:moveTo>
                  <a:pt x="9683888" y="0"/>
                </a:moveTo>
                <a:lnTo>
                  <a:pt x="0" y="0"/>
                </a:lnTo>
                <a:lnTo>
                  <a:pt x="0" y="365878"/>
                </a:lnTo>
                <a:lnTo>
                  <a:pt x="11844" y="367909"/>
                </a:lnTo>
                <a:cubicBezTo>
                  <a:pt x="50423" y="374387"/>
                  <a:pt x="87879" y="380746"/>
                  <a:pt x="106208" y="385974"/>
                </a:cubicBezTo>
                <a:cubicBezTo>
                  <a:pt x="119919" y="389979"/>
                  <a:pt x="149687" y="402128"/>
                  <a:pt x="183667" y="399162"/>
                </a:cubicBezTo>
                <a:cubicBezTo>
                  <a:pt x="228274" y="394575"/>
                  <a:pt x="256969" y="398315"/>
                  <a:pt x="292430" y="390408"/>
                </a:cubicBezTo>
                <a:cubicBezTo>
                  <a:pt x="325377" y="395694"/>
                  <a:pt x="374510" y="420053"/>
                  <a:pt x="386942" y="395582"/>
                </a:cubicBezTo>
                <a:cubicBezTo>
                  <a:pt x="400429" y="416427"/>
                  <a:pt x="451168" y="399411"/>
                  <a:pt x="485751" y="408404"/>
                </a:cubicBezTo>
                <a:cubicBezTo>
                  <a:pt x="520399" y="423586"/>
                  <a:pt x="570416" y="404235"/>
                  <a:pt x="604107" y="418647"/>
                </a:cubicBezTo>
                <a:cubicBezTo>
                  <a:pt x="633631" y="425521"/>
                  <a:pt x="672063" y="446364"/>
                  <a:pt x="694081" y="449524"/>
                </a:cubicBezTo>
                <a:cubicBezTo>
                  <a:pt x="700528" y="463278"/>
                  <a:pt x="713487" y="450700"/>
                  <a:pt x="762452" y="456090"/>
                </a:cubicBezTo>
                <a:cubicBezTo>
                  <a:pt x="811417" y="461479"/>
                  <a:pt x="935420" y="470466"/>
                  <a:pt x="987872" y="481862"/>
                </a:cubicBezTo>
                <a:cubicBezTo>
                  <a:pt x="1018493" y="475799"/>
                  <a:pt x="1019470" y="516810"/>
                  <a:pt x="1077163" y="524467"/>
                </a:cubicBezTo>
                <a:cubicBezTo>
                  <a:pt x="1124222" y="535807"/>
                  <a:pt x="1202940" y="574855"/>
                  <a:pt x="1258716" y="587975"/>
                </a:cubicBezTo>
                <a:cubicBezTo>
                  <a:pt x="1274181" y="586466"/>
                  <a:pt x="1286859" y="589632"/>
                  <a:pt x="1298056" y="595413"/>
                </a:cubicBezTo>
                <a:lnTo>
                  <a:pt x="1327017" y="617412"/>
                </a:lnTo>
                <a:lnTo>
                  <a:pt x="1347909" y="620209"/>
                </a:lnTo>
                <a:cubicBezTo>
                  <a:pt x="1377004" y="628445"/>
                  <a:pt x="1394712" y="616344"/>
                  <a:pt x="1421792" y="626139"/>
                </a:cubicBezTo>
                <a:cubicBezTo>
                  <a:pt x="1466260" y="647543"/>
                  <a:pt x="1506099" y="610975"/>
                  <a:pt x="1519789" y="645011"/>
                </a:cubicBezTo>
                <a:cubicBezTo>
                  <a:pt x="1556219" y="665699"/>
                  <a:pt x="1578776" y="668950"/>
                  <a:pt x="1620886" y="687715"/>
                </a:cubicBezTo>
                <a:cubicBezTo>
                  <a:pt x="1658228" y="693647"/>
                  <a:pt x="1636224" y="694371"/>
                  <a:pt x="1676745" y="690130"/>
                </a:cubicBezTo>
                <a:cubicBezTo>
                  <a:pt x="1713709" y="697532"/>
                  <a:pt x="1774627" y="701403"/>
                  <a:pt x="1832228" y="690860"/>
                </a:cubicBezTo>
                <a:cubicBezTo>
                  <a:pt x="1866586" y="689181"/>
                  <a:pt x="1949046" y="755765"/>
                  <a:pt x="1980464" y="704858"/>
                </a:cubicBezTo>
                <a:cubicBezTo>
                  <a:pt x="2001472" y="716610"/>
                  <a:pt x="2020758" y="710467"/>
                  <a:pt x="2051150" y="711187"/>
                </a:cubicBezTo>
                <a:cubicBezTo>
                  <a:pt x="2081543" y="711907"/>
                  <a:pt x="2117567" y="736153"/>
                  <a:pt x="2162824" y="709178"/>
                </a:cubicBezTo>
                <a:cubicBezTo>
                  <a:pt x="2219712" y="701824"/>
                  <a:pt x="2181421" y="742368"/>
                  <a:pt x="2259859" y="718188"/>
                </a:cubicBezTo>
                <a:cubicBezTo>
                  <a:pt x="2296623" y="733933"/>
                  <a:pt x="2337412" y="741012"/>
                  <a:pt x="2378290" y="738748"/>
                </a:cubicBezTo>
                <a:cubicBezTo>
                  <a:pt x="2380041" y="725410"/>
                  <a:pt x="2399659" y="741017"/>
                  <a:pt x="2407828" y="743457"/>
                </a:cubicBezTo>
                <a:cubicBezTo>
                  <a:pt x="2406113" y="735180"/>
                  <a:pt x="2421642" y="728742"/>
                  <a:pt x="2428936" y="734697"/>
                </a:cubicBezTo>
                <a:cubicBezTo>
                  <a:pt x="2468648" y="720822"/>
                  <a:pt x="2584275" y="677579"/>
                  <a:pt x="2646106" y="660204"/>
                </a:cubicBezTo>
                <a:cubicBezTo>
                  <a:pt x="2706894" y="652346"/>
                  <a:pt x="2738390" y="612318"/>
                  <a:pt x="2799920" y="630451"/>
                </a:cubicBezTo>
                <a:cubicBezTo>
                  <a:pt x="2856798" y="622940"/>
                  <a:pt x="2902940" y="602232"/>
                  <a:pt x="2953556" y="607173"/>
                </a:cubicBezTo>
                <a:cubicBezTo>
                  <a:pt x="2970626" y="593247"/>
                  <a:pt x="2988095" y="586399"/>
                  <a:pt x="3009839" y="601743"/>
                </a:cubicBezTo>
                <a:cubicBezTo>
                  <a:pt x="3046166" y="594868"/>
                  <a:pt x="3085682" y="586046"/>
                  <a:pt x="3115016" y="584982"/>
                </a:cubicBezTo>
                <a:cubicBezTo>
                  <a:pt x="3144992" y="587935"/>
                  <a:pt x="3158740" y="599045"/>
                  <a:pt x="3185844" y="595356"/>
                </a:cubicBezTo>
                <a:cubicBezTo>
                  <a:pt x="3209939" y="576197"/>
                  <a:pt x="3221731" y="614583"/>
                  <a:pt x="3246013" y="592418"/>
                </a:cubicBezTo>
                <a:cubicBezTo>
                  <a:pt x="3228976" y="565486"/>
                  <a:pt x="3320172" y="599686"/>
                  <a:pt x="3313565" y="574138"/>
                </a:cubicBezTo>
                <a:cubicBezTo>
                  <a:pt x="3341586" y="564515"/>
                  <a:pt x="3371901" y="555346"/>
                  <a:pt x="3414143" y="553730"/>
                </a:cubicBezTo>
                <a:cubicBezTo>
                  <a:pt x="3463229" y="557630"/>
                  <a:pt x="3476532" y="539673"/>
                  <a:pt x="3552895" y="548563"/>
                </a:cubicBezTo>
                <a:cubicBezTo>
                  <a:pt x="3620356" y="561042"/>
                  <a:pt x="3688830" y="574962"/>
                  <a:pt x="3753012" y="599520"/>
                </a:cubicBezTo>
                <a:cubicBezTo>
                  <a:pt x="3769580" y="615048"/>
                  <a:pt x="3777112" y="602961"/>
                  <a:pt x="3804392" y="604131"/>
                </a:cubicBezTo>
                <a:cubicBezTo>
                  <a:pt x="3831672" y="605301"/>
                  <a:pt x="3878076" y="605222"/>
                  <a:pt x="3916696" y="606540"/>
                </a:cubicBezTo>
                <a:cubicBezTo>
                  <a:pt x="3970533" y="603881"/>
                  <a:pt x="3981244" y="618066"/>
                  <a:pt x="4063849" y="604058"/>
                </a:cubicBezTo>
                <a:cubicBezTo>
                  <a:pt x="4074473" y="605185"/>
                  <a:pt x="4134611" y="589365"/>
                  <a:pt x="4172179" y="592355"/>
                </a:cubicBezTo>
                <a:cubicBezTo>
                  <a:pt x="4180554" y="576172"/>
                  <a:pt x="4255433" y="602075"/>
                  <a:pt x="4276294" y="587119"/>
                </a:cubicBezTo>
                <a:cubicBezTo>
                  <a:pt x="4326119" y="586973"/>
                  <a:pt x="4361692" y="573867"/>
                  <a:pt x="4411090" y="575600"/>
                </a:cubicBezTo>
                <a:cubicBezTo>
                  <a:pt x="4465125" y="575500"/>
                  <a:pt x="4518088" y="570805"/>
                  <a:pt x="4540465" y="567464"/>
                </a:cubicBezTo>
                <a:lnTo>
                  <a:pt x="4545352" y="555554"/>
                </a:lnTo>
                <a:lnTo>
                  <a:pt x="4564014" y="553660"/>
                </a:lnTo>
                <a:lnTo>
                  <a:pt x="4568602" y="550913"/>
                </a:lnTo>
                <a:cubicBezTo>
                  <a:pt x="4577353" y="545618"/>
                  <a:pt x="4586105" y="540734"/>
                  <a:pt x="4595289" y="537407"/>
                </a:cubicBezTo>
                <a:cubicBezTo>
                  <a:pt x="4623104" y="537511"/>
                  <a:pt x="4660764" y="533229"/>
                  <a:pt x="4739026" y="532483"/>
                </a:cubicBezTo>
                <a:cubicBezTo>
                  <a:pt x="4806238" y="527255"/>
                  <a:pt x="4944577" y="524439"/>
                  <a:pt x="5061335" y="545635"/>
                </a:cubicBezTo>
                <a:cubicBezTo>
                  <a:pt x="5167156" y="553533"/>
                  <a:pt x="5251789" y="586167"/>
                  <a:pt x="5338634" y="595754"/>
                </a:cubicBezTo>
                <a:cubicBezTo>
                  <a:pt x="5415763" y="589622"/>
                  <a:pt x="5434719" y="609365"/>
                  <a:pt x="5529430" y="606335"/>
                </a:cubicBezTo>
                <a:cubicBezTo>
                  <a:pt x="5534498" y="613561"/>
                  <a:pt x="5597157" y="603269"/>
                  <a:pt x="5604039" y="607676"/>
                </a:cubicBezTo>
                <a:lnTo>
                  <a:pt x="5625281" y="617253"/>
                </a:lnTo>
                <a:lnTo>
                  <a:pt x="5628138" y="615483"/>
                </a:lnTo>
                <a:cubicBezTo>
                  <a:pt x="5640641" y="612245"/>
                  <a:pt x="5648217" y="613966"/>
                  <a:pt x="5653593" y="617873"/>
                </a:cubicBezTo>
                <a:lnTo>
                  <a:pt x="5658658" y="624279"/>
                </a:lnTo>
                <a:lnTo>
                  <a:pt x="5675963" y="627762"/>
                </a:lnTo>
                <a:lnTo>
                  <a:pt x="5709625" y="639593"/>
                </a:lnTo>
                <a:lnTo>
                  <a:pt x="5716324" y="637148"/>
                </a:lnTo>
                <a:lnTo>
                  <a:pt x="5767720" y="647737"/>
                </a:lnTo>
                <a:lnTo>
                  <a:pt x="5768619" y="645671"/>
                </a:lnTo>
                <a:cubicBezTo>
                  <a:pt x="5776130" y="642927"/>
                  <a:pt x="5830922" y="636226"/>
                  <a:pt x="5858696" y="628099"/>
                </a:cubicBezTo>
                <a:lnTo>
                  <a:pt x="5935260" y="596904"/>
                </a:lnTo>
                <a:lnTo>
                  <a:pt x="5946176" y="597874"/>
                </a:lnTo>
                <a:lnTo>
                  <a:pt x="5946447" y="597396"/>
                </a:lnTo>
                <a:cubicBezTo>
                  <a:pt x="5948934" y="596546"/>
                  <a:pt x="5952567" y="596468"/>
                  <a:pt x="5958069" y="597432"/>
                </a:cubicBezTo>
                <a:lnTo>
                  <a:pt x="5966081" y="599643"/>
                </a:lnTo>
                <a:lnTo>
                  <a:pt x="5987259" y="601523"/>
                </a:lnTo>
                <a:lnTo>
                  <a:pt x="5994905" y="598873"/>
                </a:lnTo>
                <a:cubicBezTo>
                  <a:pt x="6020610" y="579716"/>
                  <a:pt x="6016968" y="560235"/>
                  <a:pt x="6054803" y="541202"/>
                </a:cubicBezTo>
                <a:cubicBezTo>
                  <a:pt x="6108247" y="527358"/>
                  <a:pt x="6130976" y="484538"/>
                  <a:pt x="6188672" y="496389"/>
                </a:cubicBezTo>
                <a:cubicBezTo>
                  <a:pt x="6238659" y="483279"/>
                  <a:pt x="6277194" y="458153"/>
                  <a:pt x="6323280" y="458013"/>
                </a:cubicBezTo>
                <a:cubicBezTo>
                  <a:pt x="6368044" y="444385"/>
                  <a:pt x="6422801" y="420428"/>
                  <a:pt x="6457257" y="414621"/>
                </a:cubicBezTo>
                <a:cubicBezTo>
                  <a:pt x="6483424" y="410645"/>
                  <a:pt x="6508964" y="423228"/>
                  <a:pt x="6530019" y="423168"/>
                </a:cubicBezTo>
                <a:cubicBezTo>
                  <a:pt x="6558276" y="416578"/>
                  <a:pt x="6600264" y="386690"/>
                  <a:pt x="6626800" y="375078"/>
                </a:cubicBezTo>
                <a:cubicBezTo>
                  <a:pt x="6664418" y="400828"/>
                  <a:pt x="6655535" y="354302"/>
                  <a:pt x="6689231" y="353501"/>
                </a:cubicBezTo>
                <a:cubicBezTo>
                  <a:pt x="6708837" y="361122"/>
                  <a:pt x="6719642" y="359485"/>
                  <a:pt x="6726440" y="340276"/>
                </a:cubicBezTo>
                <a:cubicBezTo>
                  <a:pt x="6818329" y="378763"/>
                  <a:pt x="6765502" y="328183"/>
                  <a:pt x="6835228" y="329393"/>
                </a:cubicBezTo>
                <a:cubicBezTo>
                  <a:pt x="6897464" y="335048"/>
                  <a:pt x="6962224" y="329085"/>
                  <a:pt x="7039363" y="370823"/>
                </a:cubicBezTo>
                <a:cubicBezTo>
                  <a:pt x="7056368" y="384567"/>
                  <a:pt x="7070539" y="363899"/>
                  <a:pt x="7095156" y="366075"/>
                </a:cubicBezTo>
                <a:cubicBezTo>
                  <a:pt x="7119772" y="368250"/>
                  <a:pt x="7153748" y="385714"/>
                  <a:pt x="7187061" y="383876"/>
                </a:cubicBezTo>
                <a:cubicBezTo>
                  <a:pt x="7242115" y="377604"/>
                  <a:pt x="7270954" y="334249"/>
                  <a:pt x="7295039" y="355046"/>
                </a:cubicBezTo>
                <a:cubicBezTo>
                  <a:pt x="7320104" y="344159"/>
                  <a:pt x="7343179" y="301443"/>
                  <a:pt x="7373651" y="322299"/>
                </a:cubicBezTo>
                <a:cubicBezTo>
                  <a:pt x="7367160" y="298575"/>
                  <a:pt x="7410095" y="329040"/>
                  <a:pt x="7418964" y="308685"/>
                </a:cubicBezTo>
                <a:cubicBezTo>
                  <a:pt x="7424243" y="291807"/>
                  <a:pt x="7438503" y="297117"/>
                  <a:pt x="7450568" y="293511"/>
                </a:cubicBezTo>
                <a:cubicBezTo>
                  <a:pt x="7461276" y="277652"/>
                  <a:pt x="7519437" y="275664"/>
                  <a:pt x="7538380" y="283235"/>
                </a:cubicBezTo>
                <a:cubicBezTo>
                  <a:pt x="7594343" y="271879"/>
                  <a:pt x="7734488" y="231676"/>
                  <a:pt x="7786348" y="225377"/>
                </a:cubicBezTo>
                <a:cubicBezTo>
                  <a:pt x="7797693" y="277094"/>
                  <a:pt x="7847327" y="236176"/>
                  <a:pt x="7849534" y="245434"/>
                </a:cubicBezTo>
                <a:cubicBezTo>
                  <a:pt x="7894253" y="231282"/>
                  <a:pt x="7937937" y="238796"/>
                  <a:pt x="7981165" y="222252"/>
                </a:cubicBezTo>
                <a:cubicBezTo>
                  <a:pt x="8066564" y="234459"/>
                  <a:pt x="8127007" y="235277"/>
                  <a:pt x="8171882" y="222497"/>
                </a:cubicBezTo>
                <a:cubicBezTo>
                  <a:pt x="8183092" y="205785"/>
                  <a:pt x="8217423" y="177145"/>
                  <a:pt x="8242270" y="180535"/>
                </a:cubicBezTo>
                <a:cubicBezTo>
                  <a:pt x="8294138" y="178846"/>
                  <a:pt x="8410926" y="208334"/>
                  <a:pt x="8490152" y="209193"/>
                </a:cubicBezTo>
                <a:cubicBezTo>
                  <a:pt x="8558493" y="195433"/>
                  <a:pt x="8564727" y="233466"/>
                  <a:pt x="8622272" y="188859"/>
                </a:cubicBezTo>
                <a:cubicBezTo>
                  <a:pt x="8659556" y="191317"/>
                  <a:pt x="8666988" y="178214"/>
                  <a:pt x="8738606" y="208945"/>
                </a:cubicBezTo>
                <a:cubicBezTo>
                  <a:pt x="8769507" y="208543"/>
                  <a:pt x="8800406" y="224019"/>
                  <a:pt x="8831307" y="207738"/>
                </a:cubicBezTo>
                <a:cubicBezTo>
                  <a:pt x="8836477" y="191612"/>
                  <a:pt x="8870109" y="182455"/>
                  <a:pt x="8891432" y="184510"/>
                </a:cubicBezTo>
                <a:cubicBezTo>
                  <a:pt x="8876795" y="135260"/>
                  <a:pt x="8938553" y="173381"/>
                  <a:pt x="8946980" y="145578"/>
                </a:cubicBezTo>
                <a:cubicBezTo>
                  <a:pt x="9010957" y="156064"/>
                  <a:pt x="9046552" y="157746"/>
                  <a:pt x="9107760" y="128052"/>
                </a:cubicBezTo>
                <a:cubicBezTo>
                  <a:pt x="9135191" y="151813"/>
                  <a:pt x="9184204" y="114911"/>
                  <a:pt x="9195623" y="100212"/>
                </a:cubicBezTo>
                <a:cubicBezTo>
                  <a:pt x="9222736" y="85917"/>
                  <a:pt x="9230892" y="98248"/>
                  <a:pt x="9256898" y="73900"/>
                </a:cubicBezTo>
                <a:cubicBezTo>
                  <a:pt x="9276443" y="63724"/>
                  <a:pt x="9334001" y="80454"/>
                  <a:pt x="9351740" y="80439"/>
                </a:cubicBezTo>
                <a:cubicBezTo>
                  <a:pt x="9398889" y="82633"/>
                  <a:pt x="9473718" y="102566"/>
                  <a:pt x="9539796" y="87069"/>
                </a:cubicBezTo>
                <a:cubicBezTo>
                  <a:pt x="9565852" y="70987"/>
                  <a:pt x="9591569" y="56211"/>
                  <a:pt x="9619109" y="39994"/>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A0A40C28-B748-4B4A-BF04-30E783CE7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04329"/>
            <a:ext cx="10680562" cy="1353672"/>
          </a:xfrm>
          <a:custGeom>
            <a:avLst/>
            <a:gdLst>
              <a:gd name="connsiteX0" fmla="*/ 3617689 w 10680562"/>
              <a:gd name="connsiteY0" fmla="*/ 0 h 1605023"/>
              <a:gd name="connsiteX1" fmla="*/ 3635901 w 10680562"/>
              <a:gd name="connsiteY1" fmla="*/ 7738 h 1605023"/>
              <a:gd name="connsiteX2" fmla="*/ 3690891 w 10680562"/>
              <a:gd name="connsiteY2" fmla="*/ 7049 h 1605023"/>
              <a:gd name="connsiteX3" fmla="*/ 3832247 w 10680562"/>
              <a:gd name="connsiteY3" fmla="*/ 13937 h 1605023"/>
              <a:gd name="connsiteX4" fmla="*/ 3999111 w 10680562"/>
              <a:gd name="connsiteY4" fmla="*/ 44624 h 1605023"/>
              <a:gd name="connsiteX5" fmla="*/ 4034676 w 10680562"/>
              <a:gd name="connsiteY5" fmla="*/ 48775 h 1605023"/>
              <a:gd name="connsiteX6" fmla="*/ 4065394 w 10680562"/>
              <a:gd name="connsiteY6" fmla="*/ 42879 h 1605023"/>
              <a:gd name="connsiteX7" fmla="*/ 4072648 w 10680562"/>
              <a:gd name="connsiteY7" fmla="*/ 33262 h 1605023"/>
              <a:gd name="connsiteX8" fmla="*/ 4092232 w 10680562"/>
              <a:gd name="connsiteY8" fmla="*/ 34026 h 1605023"/>
              <a:gd name="connsiteX9" fmla="*/ 4097470 w 10680562"/>
              <a:gd name="connsiteY9" fmla="*/ 32252 h 1605023"/>
              <a:gd name="connsiteX10" fmla="*/ 4127488 w 10680562"/>
              <a:gd name="connsiteY10" fmla="*/ 24056 h 1605023"/>
              <a:gd name="connsiteX11" fmla="*/ 4190803 w 10680562"/>
              <a:gd name="connsiteY11" fmla="*/ 55685 h 1605023"/>
              <a:gd name="connsiteX12" fmla="*/ 4269333 w 10680562"/>
              <a:gd name="connsiteY12" fmla="*/ 54186 h 1605023"/>
              <a:gd name="connsiteX13" fmla="*/ 4481486 w 10680562"/>
              <a:gd name="connsiteY13" fmla="*/ 116915 h 1605023"/>
              <a:gd name="connsiteX14" fmla="*/ 4651418 w 10680562"/>
              <a:gd name="connsiteY14" fmla="*/ 150071 h 1605023"/>
              <a:gd name="connsiteX15" fmla="*/ 4863575 w 10680562"/>
              <a:gd name="connsiteY15" fmla="*/ 175458 h 1605023"/>
              <a:gd name="connsiteX16" fmla="*/ 5013635 w 10680562"/>
              <a:gd name="connsiteY16" fmla="*/ 213928 h 1605023"/>
              <a:gd name="connsiteX17" fmla="*/ 5203044 w 10680562"/>
              <a:gd name="connsiteY17" fmla="*/ 228946 h 1605023"/>
              <a:gd name="connsiteX18" fmla="*/ 5207070 w 10680562"/>
              <a:gd name="connsiteY18" fmla="*/ 235105 h 1605023"/>
              <a:gd name="connsiteX19" fmla="*/ 5224253 w 10680562"/>
              <a:gd name="connsiteY19" fmla="*/ 240320 h 1605023"/>
              <a:gd name="connsiteX20" fmla="*/ 5256736 w 10680562"/>
              <a:gd name="connsiteY20" fmla="*/ 254811 h 1605023"/>
              <a:gd name="connsiteX21" fmla="*/ 5264095 w 10680562"/>
              <a:gd name="connsiteY21" fmla="*/ 253567 h 1605023"/>
              <a:gd name="connsiteX22" fmla="*/ 5315084 w 10680562"/>
              <a:gd name="connsiteY22" fmla="*/ 269264 h 1605023"/>
              <a:gd name="connsiteX23" fmla="*/ 5316393 w 10680562"/>
              <a:gd name="connsiteY23" fmla="*/ 267603 h 1605023"/>
              <a:gd name="connsiteX24" fmla="*/ 5333427 w 10680562"/>
              <a:gd name="connsiteY24" fmla="*/ 263823 h 1605023"/>
              <a:gd name="connsiteX25" fmla="*/ 5364589 w 10680562"/>
              <a:gd name="connsiteY25" fmla="*/ 260882 h 1605023"/>
              <a:gd name="connsiteX26" fmla="*/ 5443973 w 10680562"/>
              <a:gd name="connsiteY26" fmla="*/ 230866 h 1605023"/>
              <a:gd name="connsiteX27" fmla="*/ 5497201 w 10680562"/>
              <a:gd name="connsiteY27" fmla="*/ 247023 h 1605023"/>
              <a:gd name="connsiteX28" fmla="*/ 5508269 w 10680562"/>
              <a:gd name="connsiteY28" fmla="*/ 249256 h 1605023"/>
              <a:gd name="connsiteX29" fmla="*/ 5508636 w 10680562"/>
              <a:gd name="connsiteY29" fmla="*/ 248880 h 1605023"/>
              <a:gd name="connsiteX30" fmla="*/ 5520606 w 10680562"/>
              <a:gd name="connsiteY30" fmla="*/ 250400 h 1605023"/>
              <a:gd name="connsiteX31" fmla="*/ 5528451 w 10680562"/>
              <a:gd name="connsiteY31" fmla="*/ 253330 h 1605023"/>
              <a:gd name="connsiteX32" fmla="*/ 5549923 w 10680562"/>
              <a:gd name="connsiteY32" fmla="*/ 257662 h 1605023"/>
              <a:gd name="connsiteX33" fmla="*/ 5558295 w 10680562"/>
              <a:gd name="connsiteY33" fmla="*/ 256364 h 1605023"/>
              <a:gd name="connsiteX34" fmla="*/ 5664799 w 10680562"/>
              <a:gd name="connsiteY34" fmla="*/ 278924 h 1605023"/>
              <a:gd name="connsiteX35" fmla="*/ 5796160 w 10680562"/>
              <a:gd name="connsiteY35" fmla="*/ 307979 h 1605023"/>
              <a:gd name="connsiteX36" fmla="*/ 5897647 w 10680562"/>
              <a:gd name="connsiteY36" fmla="*/ 339431 h 1605023"/>
              <a:gd name="connsiteX37" fmla="*/ 5978838 w 10680562"/>
              <a:gd name="connsiteY37" fmla="*/ 367970 h 1605023"/>
              <a:gd name="connsiteX38" fmla="*/ 6050367 w 10680562"/>
              <a:gd name="connsiteY38" fmla="*/ 386341 h 1605023"/>
              <a:gd name="connsiteX39" fmla="*/ 6140609 w 10680562"/>
              <a:gd name="connsiteY39" fmla="*/ 385135 h 1605023"/>
              <a:gd name="connsiteX40" fmla="*/ 6302950 w 10680562"/>
              <a:gd name="connsiteY40" fmla="*/ 448183 h 1605023"/>
              <a:gd name="connsiteX41" fmla="*/ 6308533 w 10680562"/>
              <a:gd name="connsiteY41" fmla="*/ 448551 h 1605023"/>
              <a:gd name="connsiteX42" fmla="*/ 6340278 w 10680562"/>
              <a:gd name="connsiteY42" fmla="*/ 468555 h 1605023"/>
              <a:gd name="connsiteX43" fmla="*/ 6341685 w 10680562"/>
              <a:gd name="connsiteY43" fmla="*/ 467587 h 1605023"/>
              <a:gd name="connsiteX44" fmla="*/ 6354862 w 10680562"/>
              <a:gd name="connsiteY44" fmla="*/ 467794 h 1605023"/>
              <a:gd name="connsiteX45" fmla="*/ 6377840 w 10680562"/>
              <a:gd name="connsiteY45" fmla="*/ 471024 h 1605023"/>
              <a:gd name="connsiteX46" fmla="*/ 6442804 w 10680562"/>
              <a:gd name="connsiteY46" fmla="*/ 463091 h 1605023"/>
              <a:gd name="connsiteX47" fmla="*/ 6476009 w 10680562"/>
              <a:gd name="connsiteY47" fmla="*/ 483807 h 1605023"/>
              <a:gd name="connsiteX48" fmla="*/ 6483237 w 10680562"/>
              <a:gd name="connsiteY48" fmla="*/ 487308 h 1605023"/>
              <a:gd name="connsiteX49" fmla="*/ 6483605 w 10680562"/>
              <a:gd name="connsiteY49" fmla="*/ 487102 h 1605023"/>
              <a:gd name="connsiteX50" fmla="*/ 6491673 w 10680562"/>
              <a:gd name="connsiteY50" fmla="*/ 490243 h 1605023"/>
              <a:gd name="connsiteX51" fmla="*/ 6496411 w 10680562"/>
              <a:gd name="connsiteY51" fmla="*/ 493689 h 1605023"/>
              <a:gd name="connsiteX52" fmla="*/ 6510429 w 10680562"/>
              <a:gd name="connsiteY52" fmla="*/ 500479 h 1605023"/>
              <a:gd name="connsiteX53" fmla="*/ 6516750 w 10680562"/>
              <a:gd name="connsiteY53" fmla="*/ 500983 h 1605023"/>
              <a:gd name="connsiteX54" fmla="*/ 6580199 w 10680562"/>
              <a:gd name="connsiteY54" fmla="*/ 483318 h 1605023"/>
              <a:gd name="connsiteX55" fmla="*/ 6690237 w 10680562"/>
              <a:gd name="connsiteY55" fmla="*/ 493051 h 1605023"/>
              <a:gd name="connsiteX56" fmla="*/ 6798356 w 10680562"/>
              <a:gd name="connsiteY56" fmla="*/ 506748 h 1605023"/>
              <a:gd name="connsiteX57" fmla="*/ 6837102 w 10680562"/>
              <a:gd name="connsiteY57" fmla="*/ 513677 h 1605023"/>
              <a:gd name="connsiteX58" fmla="*/ 6907934 w 10680562"/>
              <a:gd name="connsiteY58" fmla="*/ 517339 h 1605023"/>
              <a:gd name="connsiteX59" fmla="*/ 6941474 w 10680562"/>
              <a:gd name="connsiteY59" fmla="*/ 513632 h 1605023"/>
              <a:gd name="connsiteX60" fmla="*/ 6942754 w 10680562"/>
              <a:gd name="connsiteY60" fmla="*/ 514394 h 1605023"/>
              <a:gd name="connsiteX61" fmla="*/ 6946363 w 10680562"/>
              <a:gd name="connsiteY61" fmla="*/ 511066 h 1605023"/>
              <a:gd name="connsiteX62" fmla="*/ 6952592 w 10680562"/>
              <a:gd name="connsiteY62" fmla="*/ 510252 h 1605023"/>
              <a:gd name="connsiteX63" fmla="*/ 6968398 w 10680562"/>
              <a:gd name="connsiteY63" fmla="*/ 513946 h 1605023"/>
              <a:gd name="connsiteX64" fmla="*/ 6974142 w 10680562"/>
              <a:gd name="connsiteY64" fmla="*/ 516310 h 1605023"/>
              <a:gd name="connsiteX65" fmla="*/ 6982971 w 10680562"/>
              <a:gd name="connsiteY65" fmla="*/ 517694 h 1605023"/>
              <a:gd name="connsiteX66" fmla="*/ 6983252 w 10680562"/>
              <a:gd name="connsiteY66" fmla="*/ 517416 h 1605023"/>
              <a:gd name="connsiteX67" fmla="*/ 6991400 w 10680562"/>
              <a:gd name="connsiteY67" fmla="*/ 519321 h 1605023"/>
              <a:gd name="connsiteX68" fmla="*/ 7030460 w 10680562"/>
              <a:gd name="connsiteY68" fmla="*/ 532556 h 1605023"/>
              <a:gd name="connsiteX69" fmla="*/ 7089916 w 10680562"/>
              <a:gd name="connsiteY69" fmla="*/ 511503 h 1605023"/>
              <a:gd name="connsiteX70" fmla="*/ 7113059 w 10680562"/>
              <a:gd name="connsiteY70" fmla="*/ 509904 h 1605023"/>
              <a:gd name="connsiteX71" fmla="*/ 7125755 w 10680562"/>
              <a:gd name="connsiteY71" fmla="*/ 507393 h 1605023"/>
              <a:gd name="connsiteX72" fmla="*/ 7126765 w 10680562"/>
              <a:gd name="connsiteY72" fmla="*/ 506166 h 1605023"/>
              <a:gd name="connsiteX73" fmla="*/ 7164175 w 10680562"/>
              <a:gd name="connsiteY73" fmla="*/ 519011 h 1605023"/>
              <a:gd name="connsiteX74" fmla="*/ 7169654 w 10680562"/>
              <a:gd name="connsiteY74" fmla="*/ 518219 h 1605023"/>
              <a:gd name="connsiteX75" fmla="*/ 7193386 w 10680562"/>
              <a:gd name="connsiteY75" fmla="*/ 529788 h 1605023"/>
              <a:gd name="connsiteX76" fmla="*/ 7205997 w 10680562"/>
              <a:gd name="connsiteY76" fmla="*/ 534060 h 1605023"/>
              <a:gd name="connsiteX77" fmla="*/ 7208842 w 10680562"/>
              <a:gd name="connsiteY77" fmla="*/ 538783 h 1605023"/>
              <a:gd name="connsiteX78" fmla="*/ 7227817 w 10680562"/>
              <a:gd name="connsiteY78" fmla="*/ 543304 h 1605023"/>
              <a:gd name="connsiteX79" fmla="*/ 7230267 w 10680562"/>
              <a:gd name="connsiteY79" fmla="*/ 542497 h 1605023"/>
              <a:gd name="connsiteX80" fmla="*/ 7244913 w 10680562"/>
              <a:gd name="connsiteY80" fmla="*/ 551160 h 1605023"/>
              <a:gd name="connsiteX81" fmla="*/ 7255970 w 10680562"/>
              <a:gd name="connsiteY81" fmla="*/ 564383 h 1605023"/>
              <a:gd name="connsiteX82" fmla="*/ 7421156 w 10680562"/>
              <a:gd name="connsiteY82" fmla="*/ 584155 h 1605023"/>
              <a:gd name="connsiteX83" fmla="*/ 7553166 w 10680562"/>
              <a:gd name="connsiteY83" fmla="*/ 653085 h 1605023"/>
              <a:gd name="connsiteX84" fmla="*/ 7643092 w 10680562"/>
              <a:gd name="connsiteY84" fmla="*/ 662482 h 1605023"/>
              <a:gd name="connsiteX85" fmla="*/ 7896429 w 10680562"/>
              <a:gd name="connsiteY85" fmla="*/ 689054 h 1605023"/>
              <a:gd name="connsiteX86" fmla="*/ 7954620 w 10680562"/>
              <a:gd name="connsiteY86" fmla="*/ 689481 h 1605023"/>
              <a:gd name="connsiteX87" fmla="*/ 8000803 w 10680562"/>
              <a:gd name="connsiteY87" fmla="*/ 714583 h 1605023"/>
              <a:gd name="connsiteX88" fmla="*/ 8023216 w 10680562"/>
              <a:gd name="connsiteY88" fmla="*/ 709000 h 1605023"/>
              <a:gd name="connsiteX89" fmla="*/ 8027136 w 10680562"/>
              <a:gd name="connsiteY89" fmla="*/ 707765 h 1605023"/>
              <a:gd name="connsiteX90" fmla="*/ 8041622 w 10680562"/>
              <a:gd name="connsiteY90" fmla="*/ 708731 h 1605023"/>
              <a:gd name="connsiteX91" fmla="*/ 8047209 w 10680562"/>
              <a:gd name="connsiteY91" fmla="*/ 701624 h 1605023"/>
              <a:gd name="connsiteX92" fmla="*/ 8070088 w 10680562"/>
              <a:gd name="connsiteY92" fmla="*/ 697789 h 1605023"/>
              <a:gd name="connsiteX93" fmla="*/ 8096332 w 10680562"/>
              <a:gd name="connsiteY93" fmla="*/ 701624 h 1605023"/>
              <a:gd name="connsiteX94" fmla="*/ 8219225 w 10680562"/>
              <a:gd name="connsiteY94" fmla="*/ 728069 h 1605023"/>
              <a:gd name="connsiteX95" fmla="*/ 8293793 w 10680562"/>
              <a:gd name="connsiteY95" fmla="*/ 739200 h 1605023"/>
              <a:gd name="connsiteX96" fmla="*/ 8323753 w 10680562"/>
              <a:gd name="connsiteY96" fmla="*/ 736063 h 1605023"/>
              <a:gd name="connsiteX97" fmla="*/ 8364496 w 10680562"/>
              <a:gd name="connsiteY97" fmla="*/ 736635 h 1605023"/>
              <a:gd name="connsiteX98" fmla="*/ 8437662 w 10680562"/>
              <a:gd name="connsiteY98" fmla="*/ 731942 h 1605023"/>
              <a:gd name="connsiteX99" fmla="*/ 8533764 w 10680562"/>
              <a:gd name="connsiteY99" fmla="*/ 735554 h 1605023"/>
              <a:gd name="connsiteX100" fmla="*/ 8596769 w 10680562"/>
              <a:gd name="connsiteY100" fmla="*/ 769632 h 1605023"/>
              <a:gd name="connsiteX101" fmla="*/ 8604035 w 10680562"/>
              <a:gd name="connsiteY101" fmla="*/ 764982 h 1605023"/>
              <a:gd name="connsiteX102" fmla="*/ 8650929 w 10680562"/>
              <a:gd name="connsiteY102" fmla="*/ 773164 h 1605023"/>
              <a:gd name="connsiteX103" fmla="*/ 8806497 w 10680562"/>
              <a:gd name="connsiteY103" fmla="*/ 839707 h 1605023"/>
              <a:gd name="connsiteX104" fmla="*/ 8898377 w 10680562"/>
              <a:gd name="connsiteY104" fmla="*/ 854651 h 1605023"/>
              <a:gd name="connsiteX105" fmla="*/ 8932389 w 10680562"/>
              <a:gd name="connsiteY105" fmla="*/ 853846 h 1605023"/>
              <a:gd name="connsiteX106" fmla="*/ 8989288 w 10680562"/>
              <a:gd name="connsiteY106" fmla="*/ 852877 h 1605023"/>
              <a:gd name="connsiteX107" fmla="*/ 9035275 w 10680562"/>
              <a:gd name="connsiteY107" fmla="*/ 837110 h 1605023"/>
              <a:gd name="connsiteX108" fmla="*/ 9138626 w 10680562"/>
              <a:gd name="connsiteY108" fmla="*/ 862106 h 1605023"/>
              <a:gd name="connsiteX109" fmla="*/ 9216298 w 10680562"/>
              <a:gd name="connsiteY109" fmla="*/ 858754 h 1605023"/>
              <a:gd name="connsiteX110" fmla="*/ 9259941 w 10680562"/>
              <a:gd name="connsiteY110" fmla="*/ 861843 h 1605023"/>
              <a:gd name="connsiteX111" fmla="*/ 9380407 w 10680562"/>
              <a:gd name="connsiteY111" fmla="*/ 864825 h 1605023"/>
              <a:gd name="connsiteX112" fmla="*/ 9490772 w 10680562"/>
              <a:gd name="connsiteY112" fmla="*/ 901190 h 1605023"/>
              <a:gd name="connsiteX113" fmla="*/ 9584982 w 10680562"/>
              <a:gd name="connsiteY113" fmla="*/ 935980 h 1605023"/>
              <a:gd name="connsiteX114" fmla="*/ 9759797 w 10680562"/>
              <a:gd name="connsiteY114" fmla="*/ 1010923 h 1605023"/>
              <a:gd name="connsiteX115" fmla="*/ 9834455 w 10680562"/>
              <a:gd name="connsiteY115" fmla="*/ 1082908 h 1605023"/>
              <a:gd name="connsiteX116" fmla="*/ 9939504 w 10680562"/>
              <a:gd name="connsiteY116" fmla="*/ 1110614 h 1605023"/>
              <a:gd name="connsiteX117" fmla="*/ 10077001 w 10680562"/>
              <a:gd name="connsiteY117" fmla="*/ 1160906 h 1605023"/>
              <a:gd name="connsiteX118" fmla="*/ 10178431 w 10680562"/>
              <a:gd name="connsiteY118" fmla="*/ 1244920 h 1605023"/>
              <a:gd name="connsiteX119" fmla="*/ 10248658 w 10680562"/>
              <a:gd name="connsiteY119" fmla="*/ 1309335 h 1605023"/>
              <a:gd name="connsiteX120" fmla="*/ 10414709 w 10680562"/>
              <a:gd name="connsiteY120" fmla="*/ 1388645 h 1605023"/>
              <a:gd name="connsiteX121" fmla="*/ 10592469 w 10680562"/>
              <a:gd name="connsiteY121" fmla="*/ 1543828 h 1605023"/>
              <a:gd name="connsiteX122" fmla="*/ 10674941 w 10680562"/>
              <a:gd name="connsiteY122" fmla="*/ 1597388 h 1605023"/>
              <a:gd name="connsiteX123" fmla="*/ 10680562 w 10680562"/>
              <a:gd name="connsiteY123" fmla="*/ 1605023 h 1605023"/>
              <a:gd name="connsiteX124" fmla="*/ 0 w 10680562"/>
              <a:gd name="connsiteY124" fmla="*/ 1605023 h 1605023"/>
              <a:gd name="connsiteX125" fmla="*/ 0 w 10680562"/>
              <a:gd name="connsiteY125" fmla="*/ 415048 h 1605023"/>
              <a:gd name="connsiteX126" fmla="*/ 9656 w 10680562"/>
              <a:gd name="connsiteY126" fmla="*/ 416044 h 1605023"/>
              <a:gd name="connsiteX127" fmla="*/ 179196 w 10680562"/>
              <a:gd name="connsiteY127" fmla="*/ 423071 h 1605023"/>
              <a:gd name="connsiteX128" fmla="*/ 250912 w 10680562"/>
              <a:gd name="connsiteY128" fmla="*/ 408617 h 1605023"/>
              <a:gd name="connsiteX129" fmla="*/ 291375 w 10680562"/>
              <a:gd name="connsiteY129" fmla="*/ 403710 h 1605023"/>
              <a:gd name="connsiteX130" fmla="*/ 320542 w 10680562"/>
              <a:gd name="connsiteY130" fmla="*/ 396592 h 1605023"/>
              <a:gd name="connsiteX131" fmla="*/ 522426 w 10680562"/>
              <a:gd name="connsiteY131" fmla="*/ 407158 h 1605023"/>
              <a:gd name="connsiteX132" fmla="*/ 549068 w 10680562"/>
              <a:gd name="connsiteY132" fmla="*/ 407418 h 1605023"/>
              <a:gd name="connsiteX133" fmla="*/ 571100 w 10680562"/>
              <a:gd name="connsiteY133" fmla="*/ 400562 h 1605023"/>
              <a:gd name="connsiteX134" fmla="*/ 575457 w 10680562"/>
              <a:gd name="connsiteY134" fmla="*/ 392801 h 1605023"/>
              <a:gd name="connsiteX135" fmla="*/ 589968 w 10680562"/>
              <a:gd name="connsiteY135" fmla="*/ 391807 h 1605023"/>
              <a:gd name="connsiteX136" fmla="*/ 593649 w 10680562"/>
              <a:gd name="connsiteY136" fmla="*/ 390062 h 1605023"/>
              <a:gd name="connsiteX137" fmla="*/ 614928 w 10680562"/>
              <a:gd name="connsiteY137" fmla="*/ 381544 h 1605023"/>
              <a:gd name="connsiteX138" fmla="*/ 722580 w 10680562"/>
              <a:gd name="connsiteY138" fmla="*/ 392722 h 1605023"/>
              <a:gd name="connsiteX139" fmla="*/ 946884 w 10680562"/>
              <a:gd name="connsiteY139" fmla="*/ 411854 h 1605023"/>
              <a:gd name="connsiteX140" fmla="*/ 1210905 w 10680562"/>
              <a:gd name="connsiteY140" fmla="*/ 432414 h 1605023"/>
              <a:gd name="connsiteX141" fmla="*/ 1377854 w 10680562"/>
              <a:gd name="connsiteY141" fmla="*/ 429745 h 1605023"/>
              <a:gd name="connsiteX142" fmla="*/ 1391004 w 10680562"/>
              <a:gd name="connsiteY142" fmla="*/ 441307 h 1605023"/>
              <a:gd name="connsiteX143" fmla="*/ 1406953 w 10680562"/>
              <a:gd name="connsiteY143" fmla="*/ 447889 h 1605023"/>
              <a:gd name="connsiteX144" fmla="*/ 1409246 w 10680562"/>
              <a:gd name="connsiteY144" fmla="*/ 446765 h 1605023"/>
              <a:gd name="connsiteX145" fmla="*/ 1428800 w 10680562"/>
              <a:gd name="connsiteY145" fmla="*/ 448677 h 1605023"/>
              <a:gd name="connsiteX146" fmla="*/ 1432402 w 10680562"/>
              <a:gd name="connsiteY146" fmla="*/ 452956 h 1605023"/>
              <a:gd name="connsiteX147" fmla="*/ 1606578 w 10680562"/>
              <a:gd name="connsiteY147" fmla="*/ 430870 h 1605023"/>
              <a:gd name="connsiteX148" fmla="*/ 1647476 w 10680562"/>
              <a:gd name="connsiteY148" fmla="*/ 438687 h 1605023"/>
              <a:gd name="connsiteX149" fmla="*/ 1655866 w 10680562"/>
              <a:gd name="connsiteY149" fmla="*/ 439472 h 1605023"/>
              <a:gd name="connsiteX150" fmla="*/ 1656096 w 10680562"/>
              <a:gd name="connsiteY150" fmla="*/ 439162 h 1605023"/>
              <a:gd name="connsiteX151" fmla="*/ 1670708 w 10680562"/>
              <a:gd name="connsiteY151" fmla="*/ 412530 h 1605023"/>
              <a:gd name="connsiteX152" fmla="*/ 1737953 w 10680562"/>
              <a:gd name="connsiteY152" fmla="*/ 399496 h 1605023"/>
              <a:gd name="connsiteX153" fmla="*/ 1848192 w 10680562"/>
              <a:gd name="connsiteY153" fmla="*/ 376032 h 1605023"/>
              <a:gd name="connsiteX154" fmla="*/ 1954077 w 10680562"/>
              <a:gd name="connsiteY154" fmla="*/ 352621 h 1605023"/>
              <a:gd name="connsiteX155" fmla="*/ 1993047 w 10680562"/>
              <a:gd name="connsiteY155" fmla="*/ 346068 h 1605023"/>
              <a:gd name="connsiteX156" fmla="*/ 2059719 w 10680562"/>
              <a:gd name="connsiteY156" fmla="*/ 325903 h 1605023"/>
              <a:gd name="connsiteX157" fmla="*/ 2088528 w 10680562"/>
              <a:gd name="connsiteY157" fmla="*/ 311409 h 1605023"/>
              <a:gd name="connsiteX158" fmla="*/ 2090087 w 10680562"/>
              <a:gd name="connsiteY158" fmla="*/ 311676 h 1605023"/>
              <a:gd name="connsiteX159" fmla="*/ 2091700 w 10680562"/>
              <a:gd name="connsiteY159" fmla="*/ 307455 h 1605023"/>
              <a:gd name="connsiteX160" fmla="*/ 2096989 w 10680562"/>
              <a:gd name="connsiteY160" fmla="*/ 304649 h 1605023"/>
              <a:gd name="connsiteX161" fmla="*/ 2113325 w 10680562"/>
              <a:gd name="connsiteY161" fmla="*/ 302764 h 1605023"/>
              <a:gd name="connsiteX162" fmla="*/ 2119780 w 10680562"/>
              <a:gd name="connsiteY162" fmla="*/ 303007 h 1605023"/>
              <a:gd name="connsiteX163" fmla="*/ 2128562 w 10680562"/>
              <a:gd name="connsiteY163" fmla="*/ 301336 h 1605023"/>
              <a:gd name="connsiteX164" fmla="*/ 2128679 w 10680562"/>
              <a:gd name="connsiteY164" fmla="*/ 300991 h 1605023"/>
              <a:gd name="connsiteX165" fmla="*/ 2179558 w 10680562"/>
              <a:gd name="connsiteY165" fmla="*/ 299095 h 1605023"/>
              <a:gd name="connsiteX166" fmla="*/ 2223277 w 10680562"/>
              <a:gd name="connsiteY166" fmla="*/ 260239 h 1605023"/>
              <a:gd name="connsiteX167" fmla="*/ 2243644 w 10680562"/>
              <a:gd name="connsiteY167" fmla="*/ 251110 h 1605023"/>
              <a:gd name="connsiteX168" fmla="*/ 2253986 w 10680562"/>
              <a:gd name="connsiteY168" fmla="*/ 244616 h 1605023"/>
              <a:gd name="connsiteX169" fmla="*/ 2254285 w 10680562"/>
              <a:gd name="connsiteY169" fmla="*/ 243167 h 1605023"/>
              <a:gd name="connsiteX170" fmla="*/ 2295037 w 10680562"/>
              <a:gd name="connsiteY170" fmla="*/ 242433 h 1605023"/>
              <a:gd name="connsiteX171" fmla="*/ 2299648 w 10680562"/>
              <a:gd name="connsiteY171" fmla="*/ 239896 h 1605023"/>
              <a:gd name="connsiteX172" fmla="*/ 2327237 w 10680562"/>
              <a:gd name="connsiteY172" fmla="*/ 242539 h 1605023"/>
              <a:gd name="connsiteX173" fmla="*/ 2340943 w 10680562"/>
              <a:gd name="connsiteY173" fmla="*/ 242239 h 1605023"/>
              <a:gd name="connsiteX174" fmla="*/ 2345943 w 10680562"/>
              <a:gd name="connsiteY174" fmla="*/ 245589 h 1605023"/>
              <a:gd name="connsiteX175" fmla="*/ 2365602 w 10680562"/>
              <a:gd name="connsiteY175" fmla="*/ 243403 h 1605023"/>
              <a:gd name="connsiteX176" fmla="*/ 2367433 w 10680562"/>
              <a:gd name="connsiteY176" fmla="*/ 241858 h 1605023"/>
              <a:gd name="connsiteX177" fmla="*/ 2385231 w 10680562"/>
              <a:gd name="connsiteY177" fmla="*/ 244873 h 1605023"/>
              <a:gd name="connsiteX178" fmla="*/ 2402059 w 10680562"/>
              <a:gd name="connsiteY178" fmla="*/ 253223 h 1605023"/>
              <a:gd name="connsiteX179" fmla="*/ 2719020 w 10680562"/>
              <a:gd name="connsiteY179" fmla="*/ 235271 h 1605023"/>
              <a:gd name="connsiteX180" fmla="*/ 2877308 w 10680562"/>
              <a:gd name="connsiteY180" fmla="*/ 208630 h 1605023"/>
              <a:gd name="connsiteX181" fmla="*/ 3051375 w 10680562"/>
              <a:gd name="connsiteY181" fmla="*/ 154110 h 1605023"/>
              <a:gd name="connsiteX182" fmla="*/ 3104837 w 10680562"/>
              <a:gd name="connsiteY182" fmla="*/ 135199 h 1605023"/>
              <a:gd name="connsiteX183" fmla="*/ 3159836 w 10680562"/>
              <a:gd name="connsiteY183" fmla="*/ 142694 h 1605023"/>
              <a:gd name="connsiteX184" fmla="*/ 3177510 w 10680562"/>
              <a:gd name="connsiteY184" fmla="*/ 130186 h 1605023"/>
              <a:gd name="connsiteX185" fmla="*/ 3180470 w 10680562"/>
              <a:gd name="connsiteY185" fmla="*/ 127764 h 1605023"/>
              <a:gd name="connsiteX186" fmla="*/ 3194216 w 10680562"/>
              <a:gd name="connsiteY186" fmla="*/ 123837 h 1605023"/>
              <a:gd name="connsiteX187" fmla="*/ 3214710 w 10680562"/>
              <a:gd name="connsiteY187" fmla="*/ 104451 h 1605023"/>
              <a:gd name="connsiteX188" fmla="*/ 3240671 w 10680562"/>
              <a:gd name="connsiteY188" fmla="*/ 99232 h 1605023"/>
              <a:gd name="connsiteX189" fmla="*/ 3366544 w 10680562"/>
              <a:gd name="connsiteY189" fmla="*/ 82506 h 1605023"/>
              <a:gd name="connsiteX190" fmla="*/ 3440424 w 10680562"/>
              <a:gd name="connsiteY190" fmla="*/ 67891 h 1605023"/>
              <a:gd name="connsiteX191" fmla="*/ 3466248 w 10680562"/>
              <a:gd name="connsiteY191" fmla="*/ 55103 h 1605023"/>
              <a:gd name="connsiteX192" fmla="*/ 3503820 w 10680562"/>
              <a:gd name="connsiteY192" fmla="*/ 42110 h 1605023"/>
              <a:gd name="connsiteX193" fmla="*/ 3568389 w 10680562"/>
              <a:gd name="connsiteY193" fmla="*/ 13576 h 1605023"/>
              <a:gd name="connsiteX194" fmla="*/ 3604089 w 10680562"/>
              <a:gd name="connsiteY194" fmla="*/ 6980 h 16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680562" h="1605023">
                <a:moveTo>
                  <a:pt x="3617689" y="0"/>
                </a:moveTo>
                <a:lnTo>
                  <a:pt x="3635901" y="7738"/>
                </a:lnTo>
                <a:cubicBezTo>
                  <a:pt x="3636815" y="-13593"/>
                  <a:pt x="3674070" y="21953"/>
                  <a:pt x="3690891" y="7049"/>
                </a:cubicBezTo>
                <a:cubicBezTo>
                  <a:pt x="3723615" y="8082"/>
                  <a:pt x="3780877" y="7675"/>
                  <a:pt x="3832247" y="13937"/>
                </a:cubicBezTo>
                <a:cubicBezTo>
                  <a:pt x="3878761" y="52737"/>
                  <a:pt x="3960967" y="15082"/>
                  <a:pt x="3999111" y="44624"/>
                </a:cubicBezTo>
                <a:cubicBezTo>
                  <a:pt x="4011661" y="48427"/>
                  <a:pt x="4023440" y="49464"/>
                  <a:pt x="4034676" y="48775"/>
                </a:cubicBezTo>
                <a:lnTo>
                  <a:pt x="4065394" y="42879"/>
                </a:lnTo>
                <a:lnTo>
                  <a:pt x="4072648" y="33262"/>
                </a:lnTo>
                <a:lnTo>
                  <a:pt x="4092232" y="34026"/>
                </a:lnTo>
                <a:lnTo>
                  <a:pt x="4097470" y="32252"/>
                </a:lnTo>
                <a:cubicBezTo>
                  <a:pt x="4107476" y="28819"/>
                  <a:pt x="4117405" y="25741"/>
                  <a:pt x="4127488" y="24056"/>
                </a:cubicBezTo>
                <a:cubicBezTo>
                  <a:pt x="4122379" y="69900"/>
                  <a:pt x="4212421" y="17287"/>
                  <a:pt x="4190803" y="55685"/>
                </a:cubicBezTo>
                <a:cubicBezTo>
                  <a:pt x="4245322" y="54405"/>
                  <a:pt x="4210442" y="91290"/>
                  <a:pt x="4269333" y="54186"/>
                </a:cubicBezTo>
                <a:cubicBezTo>
                  <a:pt x="4360007" y="84494"/>
                  <a:pt x="4405441" y="66275"/>
                  <a:pt x="4481486" y="116915"/>
                </a:cubicBezTo>
                <a:cubicBezTo>
                  <a:pt x="4469366" y="96298"/>
                  <a:pt x="4624978" y="141388"/>
                  <a:pt x="4651418" y="150071"/>
                </a:cubicBezTo>
                <a:lnTo>
                  <a:pt x="4863575" y="175458"/>
                </a:lnTo>
                <a:cubicBezTo>
                  <a:pt x="4867452" y="182323"/>
                  <a:pt x="5007365" y="209256"/>
                  <a:pt x="5013635" y="213928"/>
                </a:cubicBezTo>
                <a:lnTo>
                  <a:pt x="5203044" y="228946"/>
                </a:lnTo>
                <a:lnTo>
                  <a:pt x="5207070" y="235105"/>
                </a:lnTo>
                <a:lnTo>
                  <a:pt x="5224253" y="240320"/>
                </a:lnTo>
                <a:lnTo>
                  <a:pt x="5256736" y="254811"/>
                </a:lnTo>
                <a:lnTo>
                  <a:pt x="5264095" y="253567"/>
                </a:lnTo>
                <a:lnTo>
                  <a:pt x="5315084" y="269264"/>
                </a:lnTo>
                <a:lnTo>
                  <a:pt x="5316393" y="267603"/>
                </a:lnTo>
                <a:cubicBezTo>
                  <a:pt x="5320500" y="264235"/>
                  <a:pt x="5325719" y="262424"/>
                  <a:pt x="5333427" y="263823"/>
                </a:cubicBezTo>
                <a:cubicBezTo>
                  <a:pt x="5330520" y="234164"/>
                  <a:pt x="5341605" y="254143"/>
                  <a:pt x="5364589" y="260882"/>
                </a:cubicBezTo>
                <a:cubicBezTo>
                  <a:pt x="5365199" y="216323"/>
                  <a:pt x="5425089" y="252089"/>
                  <a:pt x="5443973" y="230866"/>
                </a:cubicBezTo>
                <a:cubicBezTo>
                  <a:pt x="5460840" y="236821"/>
                  <a:pt x="5478689" y="242307"/>
                  <a:pt x="5497201" y="247023"/>
                </a:cubicBezTo>
                <a:lnTo>
                  <a:pt x="5508269" y="249256"/>
                </a:lnTo>
                <a:lnTo>
                  <a:pt x="5508636" y="248880"/>
                </a:lnTo>
                <a:cubicBezTo>
                  <a:pt x="5511356" y="248469"/>
                  <a:pt x="5515116" y="248867"/>
                  <a:pt x="5520606" y="250400"/>
                </a:cubicBezTo>
                <a:lnTo>
                  <a:pt x="5528451" y="253330"/>
                </a:lnTo>
                <a:lnTo>
                  <a:pt x="5549923" y="257662"/>
                </a:lnTo>
                <a:lnTo>
                  <a:pt x="5558295" y="256364"/>
                </a:lnTo>
                <a:lnTo>
                  <a:pt x="5664799" y="278924"/>
                </a:lnTo>
                <a:lnTo>
                  <a:pt x="5796160" y="307979"/>
                </a:lnTo>
                <a:lnTo>
                  <a:pt x="5897647" y="339431"/>
                </a:lnTo>
                <a:cubicBezTo>
                  <a:pt x="5894921" y="322560"/>
                  <a:pt x="5962532" y="357207"/>
                  <a:pt x="5978838" y="367970"/>
                </a:cubicBezTo>
                <a:cubicBezTo>
                  <a:pt x="6035145" y="375765"/>
                  <a:pt x="6006578" y="380813"/>
                  <a:pt x="6050367" y="386341"/>
                </a:cubicBezTo>
                <a:cubicBezTo>
                  <a:pt x="6051161" y="391932"/>
                  <a:pt x="6137489" y="380709"/>
                  <a:pt x="6140609" y="385135"/>
                </a:cubicBezTo>
                <a:cubicBezTo>
                  <a:pt x="6205928" y="424013"/>
                  <a:pt x="6248816" y="452185"/>
                  <a:pt x="6302950" y="448183"/>
                </a:cubicBezTo>
                <a:lnTo>
                  <a:pt x="6308533" y="448551"/>
                </a:lnTo>
                <a:lnTo>
                  <a:pt x="6340278" y="468555"/>
                </a:lnTo>
                <a:lnTo>
                  <a:pt x="6341685" y="467587"/>
                </a:lnTo>
                <a:cubicBezTo>
                  <a:pt x="6345560" y="465876"/>
                  <a:pt x="6349786" y="465470"/>
                  <a:pt x="6354862" y="467794"/>
                </a:cubicBezTo>
                <a:cubicBezTo>
                  <a:pt x="6361260" y="446013"/>
                  <a:pt x="6363438" y="462250"/>
                  <a:pt x="6377840" y="471024"/>
                </a:cubicBezTo>
                <a:cubicBezTo>
                  <a:pt x="6390990" y="439154"/>
                  <a:pt x="6423334" y="475084"/>
                  <a:pt x="6442804" y="463091"/>
                </a:cubicBezTo>
                <a:cubicBezTo>
                  <a:pt x="6453090" y="470255"/>
                  <a:pt x="6464204" y="477252"/>
                  <a:pt x="6476009" y="483807"/>
                </a:cubicBezTo>
                <a:lnTo>
                  <a:pt x="6483237" y="487308"/>
                </a:lnTo>
                <a:lnTo>
                  <a:pt x="6483605" y="487102"/>
                </a:lnTo>
                <a:cubicBezTo>
                  <a:pt x="6485654" y="487272"/>
                  <a:pt x="6488212" y="488201"/>
                  <a:pt x="6491673" y="490243"/>
                </a:cubicBezTo>
                <a:lnTo>
                  <a:pt x="6496411" y="493689"/>
                </a:lnTo>
                <a:lnTo>
                  <a:pt x="6510429" y="500479"/>
                </a:lnTo>
                <a:lnTo>
                  <a:pt x="6516750" y="500983"/>
                </a:lnTo>
                <a:cubicBezTo>
                  <a:pt x="6541864" y="496675"/>
                  <a:pt x="6554866" y="452619"/>
                  <a:pt x="6580199" y="483318"/>
                </a:cubicBezTo>
                <a:cubicBezTo>
                  <a:pt x="6622601" y="489571"/>
                  <a:pt x="6654587" y="470617"/>
                  <a:pt x="6690237" y="493051"/>
                </a:cubicBezTo>
                <a:cubicBezTo>
                  <a:pt x="6729957" y="498806"/>
                  <a:pt x="6766252" y="494451"/>
                  <a:pt x="6798356" y="506748"/>
                </a:cubicBezTo>
                <a:cubicBezTo>
                  <a:pt x="6813529" y="501270"/>
                  <a:pt x="6826992" y="500232"/>
                  <a:pt x="6837102" y="513677"/>
                </a:cubicBezTo>
                <a:cubicBezTo>
                  <a:pt x="6874837" y="515764"/>
                  <a:pt x="6887115" y="500833"/>
                  <a:pt x="6907934" y="517339"/>
                </a:cubicBezTo>
                <a:cubicBezTo>
                  <a:pt x="6934086" y="494196"/>
                  <a:pt x="6933260" y="504492"/>
                  <a:pt x="6941474" y="513632"/>
                </a:cubicBezTo>
                <a:lnTo>
                  <a:pt x="6942754" y="514394"/>
                </a:lnTo>
                <a:lnTo>
                  <a:pt x="6946363" y="511066"/>
                </a:lnTo>
                <a:lnTo>
                  <a:pt x="6952592" y="510252"/>
                </a:lnTo>
                <a:lnTo>
                  <a:pt x="6968398" y="513946"/>
                </a:lnTo>
                <a:lnTo>
                  <a:pt x="6974142" y="516310"/>
                </a:lnTo>
                <a:cubicBezTo>
                  <a:pt x="6978173" y="517574"/>
                  <a:pt x="6980948" y="517948"/>
                  <a:pt x="6982971" y="517694"/>
                </a:cubicBezTo>
                <a:lnTo>
                  <a:pt x="6983252" y="517416"/>
                </a:lnTo>
                <a:lnTo>
                  <a:pt x="6991400" y="519321"/>
                </a:lnTo>
                <a:cubicBezTo>
                  <a:pt x="7005004" y="523242"/>
                  <a:pt x="7018100" y="527732"/>
                  <a:pt x="7030460" y="532556"/>
                </a:cubicBezTo>
                <a:cubicBezTo>
                  <a:pt x="7044917" y="516932"/>
                  <a:pt x="7088472" y="545083"/>
                  <a:pt x="7089916" y="511503"/>
                </a:cubicBezTo>
                <a:cubicBezTo>
                  <a:pt x="7106785" y="517039"/>
                  <a:pt x="7114554" y="532321"/>
                  <a:pt x="7113059" y="509904"/>
                </a:cubicBezTo>
                <a:cubicBezTo>
                  <a:pt x="7118735" y="511110"/>
                  <a:pt x="7122641" y="509850"/>
                  <a:pt x="7125755" y="507393"/>
                </a:cubicBezTo>
                <a:lnTo>
                  <a:pt x="7126765" y="506166"/>
                </a:lnTo>
                <a:lnTo>
                  <a:pt x="7164175" y="519011"/>
                </a:lnTo>
                <a:lnTo>
                  <a:pt x="7169654" y="518219"/>
                </a:lnTo>
                <a:lnTo>
                  <a:pt x="7193386" y="529788"/>
                </a:lnTo>
                <a:lnTo>
                  <a:pt x="7205997" y="534060"/>
                </a:lnTo>
                <a:lnTo>
                  <a:pt x="7208842" y="538783"/>
                </a:lnTo>
                <a:cubicBezTo>
                  <a:pt x="7212314" y="541931"/>
                  <a:pt x="7217803" y="543928"/>
                  <a:pt x="7227817" y="543304"/>
                </a:cubicBezTo>
                <a:lnTo>
                  <a:pt x="7230267" y="542497"/>
                </a:lnTo>
                <a:lnTo>
                  <a:pt x="7244913" y="551160"/>
                </a:lnTo>
                <a:cubicBezTo>
                  <a:pt x="7249453" y="554807"/>
                  <a:pt x="7253253" y="559130"/>
                  <a:pt x="7255970" y="564383"/>
                </a:cubicBezTo>
                <a:cubicBezTo>
                  <a:pt x="7315146" y="548103"/>
                  <a:pt x="7361553" y="579076"/>
                  <a:pt x="7421156" y="584155"/>
                </a:cubicBezTo>
                <a:cubicBezTo>
                  <a:pt x="7465612" y="613750"/>
                  <a:pt x="7546249" y="613142"/>
                  <a:pt x="7553166" y="653085"/>
                </a:cubicBezTo>
                <a:cubicBezTo>
                  <a:pt x="7562552" y="609214"/>
                  <a:pt x="7673998" y="724531"/>
                  <a:pt x="7643092" y="662482"/>
                </a:cubicBezTo>
                <a:lnTo>
                  <a:pt x="7896429" y="689054"/>
                </a:lnTo>
                <a:cubicBezTo>
                  <a:pt x="7940867" y="662251"/>
                  <a:pt x="7914217" y="689365"/>
                  <a:pt x="7954620" y="689481"/>
                </a:cubicBezTo>
                <a:cubicBezTo>
                  <a:pt x="7937756" y="718000"/>
                  <a:pt x="8005608" y="680123"/>
                  <a:pt x="8000803" y="714583"/>
                </a:cubicBezTo>
                <a:cubicBezTo>
                  <a:pt x="8008309" y="713512"/>
                  <a:pt x="8015731" y="711389"/>
                  <a:pt x="8023216" y="709000"/>
                </a:cubicBezTo>
                <a:lnTo>
                  <a:pt x="8027136" y="707765"/>
                </a:lnTo>
                <a:lnTo>
                  <a:pt x="8041622" y="708731"/>
                </a:lnTo>
                <a:lnTo>
                  <a:pt x="8047209" y="701624"/>
                </a:lnTo>
                <a:lnTo>
                  <a:pt x="8070088" y="697789"/>
                </a:lnTo>
                <a:cubicBezTo>
                  <a:pt x="8078424" y="697492"/>
                  <a:pt x="8087123" y="698508"/>
                  <a:pt x="8096332" y="701624"/>
                </a:cubicBezTo>
                <a:cubicBezTo>
                  <a:pt x="8123926" y="724651"/>
                  <a:pt x="8185640" y="697894"/>
                  <a:pt x="8219225" y="728069"/>
                </a:cubicBezTo>
                <a:cubicBezTo>
                  <a:pt x="8232644" y="736562"/>
                  <a:pt x="8280723" y="746936"/>
                  <a:pt x="8293793" y="739200"/>
                </a:cubicBezTo>
                <a:cubicBezTo>
                  <a:pt x="8304636" y="739365"/>
                  <a:pt x="8314843" y="745516"/>
                  <a:pt x="8323753" y="736063"/>
                </a:cubicBezTo>
                <a:cubicBezTo>
                  <a:pt x="8336542" y="725164"/>
                  <a:pt x="8363344" y="752699"/>
                  <a:pt x="8364496" y="736635"/>
                </a:cubicBezTo>
                <a:cubicBezTo>
                  <a:pt x="8383724" y="755702"/>
                  <a:pt x="8414211" y="733717"/>
                  <a:pt x="8437662" y="731942"/>
                </a:cubicBezTo>
                <a:cubicBezTo>
                  <a:pt x="8451685" y="749699"/>
                  <a:pt x="8487061" y="728469"/>
                  <a:pt x="8533764" y="735554"/>
                </a:cubicBezTo>
                <a:cubicBezTo>
                  <a:pt x="8548878" y="755832"/>
                  <a:pt x="8565301" y="740114"/>
                  <a:pt x="8596769" y="769632"/>
                </a:cubicBezTo>
                <a:cubicBezTo>
                  <a:pt x="8598880" y="767829"/>
                  <a:pt x="8601326" y="766261"/>
                  <a:pt x="8604035" y="764982"/>
                </a:cubicBezTo>
                <a:cubicBezTo>
                  <a:pt x="8619777" y="757551"/>
                  <a:pt x="8640772" y="761213"/>
                  <a:pt x="8650929" y="773164"/>
                </a:cubicBezTo>
                <a:cubicBezTo>
                  <a:pt x="8702615" y="814545"/>
                  <a:pt x="8757170" y="823762"/>
                  <a:pt x="8806497" y="839707"/>
                </a:cubicBezTo>
                <a:cubicBezTo>
                  <a:pt x="8863157" y="854381"/>
                  <a:pt x="8833749" y="812347"/>
                  <a:pt x="8898377" y="854651"/>
                </a:cubicBezTo>
                <a:cubicBezTo>
                  <a:pt x="8909161" y="844048"/>
                  <a:pt x="8918437" y="845186"/>
                  <a:pt x="8932389" y="853846"/>
                </a:cubicBezTo>
                <a:cubicBezTo>
                  <a:pt x="8960146" y="860074"/>
                  <a:pt x="8965550" y="829338"/>
                  <a:pt x="8989288" y="852877"/>
                </a:cubicBezTo>
                <a:cubicBezTo>
                  <a:pt x="8988278" y="835633"/>
                  <a:pt x="9043995" y="856467"/>
                  <a:pt x="9035275" y="837110"/>
                </a:cubicBezTo>
                <a:cubicBezTo>
                  <a:pt x="9060165" y="838647"/>
                  <a:pt x="9108456" y="858499"/>
                  <a:pt x="9138626" y="862106"/>
                </a:cubicBezTo>
                <a:cubicBezTo>
                  <a:pt x="9165080" y="876547"/>
                  <a:pt x="9174888" y="860404"/>
                  <a:pt x="9216298" y="858754"/>
                </a:cubicBezTo>
                <a:cubicBezTo>
                  <a:pt x="9230418" y="871192"/>
                  <a:pt x="9244774" y="868822"/>
                  <a:pt x="9259941" y="861843"/>
                </a:cubicBezTo>
                <a:cubicBezTo>
                  <a:pt x="9297647" y="870955"/>
                  <a:pt x="9335980" y="863006"/>
                  <a:pt x="9380407" y="864825"/>
                </a:cubicBezTo>
                <a:cubicBezTo>
                  <a:pt x="9424338" y="883720"/>
                  <a:pt x="9443322" y="899138"/>
                  <a:pt x="9490772" y="901190"/>
                </a:cubicBezTo>
                <a:cubicBezTo>
                  <a:pt x="9530410" y="933396"/>
                  <a:pt x="9546422" y="928548"/>
                  <a:pt x="9584982" y="935980"/>
                </a:cubicBezTo>
                <a:cubicBezTo>
                  <a:pt x="9629819" y="954269"/>
                  <a:pt x="9718219" y="986435"/>
                  <a:pt x="9759797" y="1010923"/>
                </a:cubicBezTo>
                <a:cubicBezTo>
                  <a:pt x="9801376" y="1035410"/>
                  <a:pt x="9804503" y="1066293"/>
                  <a:pt x="9834455" y="1082908"/>
                </a:cubicBezTo>
                <a:cubicBezTo>
                  <a:pt x="9864406" y="1099522"/>
                  <a:pt x="9891608" y="1087791"/>
                  <a:pt x="9939504" y="1110614"/>
                </a:cubicBezTo>
                <a:cubicBezTo>
                  <a:pt x="9978150" y="1098522"/>
                  <a:pt x="10034187" y="1166580"/>
                  <a:pt x="10077001" y="1160906"/>
                </a:cubicBezTo>
                <a:cubicBezTo>
                  <a:pt x="10084861" y="1190721"/>
                  <a:pt x="10164307" y="1234884"/>
                  <a:pt x="10178431" y="1244920"/>
                </a:cubicBezTo>
                <a:cubicBezTo>
                  <a:pt x="10210316" y="1215779"/>
                  <a:pt x="10222273" y="1306394"/>
                  <a:pt x="10248658" y="1309335"/>
                </a:cubicBezTo>
                <a:lnTo>
                  <a:pt x="10414709" y="1388645"/>
                </a:lnTo>
                <a:cubicBezTo>
                  <a:pt x="10473963" y="1440373"/>
                  <a:pt x="10538857" y="1454568"/>
                  <a:pt x="10592469" y="1543828"/>
                </a:cubicBezTo>
                <a:cubicBezTo>
                  <a:pt x="10651538" y="1531501"/>
                  <a:pt x="10660082" y="1567462"/>
                  <a:pt x="10674941" y="1597388"/>
                </a:cubicBezTo>
                <a:lnTo>
                  <a:pt x="10680562" y="1605023"/>
                </a:lnTo>
                <a:lnTo>
                  <a:pt x="0" y="1605023"/>
                </a:lnTo>
                <a:lnTo>
                  <a:pt x="0" y="415048"/>
                </a:lnTo>
                <a:lnTo>
                  <a:pt x="9656" y="416044"/>
                </a:lnTo>
                <a:cubicBezTo>
                  <a:pt x="66794" y="420549"/>
                  <a:pt x="142962" y="423374"/>
                  <a:pt x="179196" y="423071"/>
                </a:cubicBezTo>
                <a:cubicBezTo>
                  <a:pt x="202136" y="418172"/>
                  <a:pt x="228694" y="392385"/>
                  <a:pt x="250912" y="408617"/>
                </a:cubicBezTo>
                <a:cubicBezTo>
                  <a:pt x="249389" y="392611"/>
                  <a:pt x="280512" y="416185"/>
                  <a:pt x="291375" y="403710"/>
                </a:cubicBezTo>
                <a:cubicBezTo>
                  <a:pt x="298635" y="393187"/>
                  <a:pt x="309770" y="397885"/>
                  <a:pt x="320542" y="396592"/>
                </a:cubicBezTo>
                <a:cubicBezTo>
                  <a:pt x="359051" y="397166"/>
                  <a:pt x="484339" y="405354"/>
                  <a:pt x="522426" y="407158"/>
                </a:cubicBezTo>
                <a:cubicBezTo>
                  <a:pt x="532069" y="408997"/>
                  <a:pt x="540856" y="408831"/>
                  <a:pt x="549068" y="407418"/>
                </a:cubicBezTo>
                <a:lnTo>
                  <a:pt x="571100" y="400562"/>
                </a:lnTo>
                <a:lnTo>
                  <a:pt x="575457" y="392801"/>
                </a:lnTo>
                <a:lnTo>
                  <a:pt x="589968" y="391807"/>
                </a:lnTo>
                <a:lnTo>
                  <a:pt x="593649" y="390062"/>
                </a:lnTo>
                <a:cubicBezTo>
                  <a:pt x="600667" y="386700"/>
                  <a:pt x="607669" y="383607"/>
                  <a:pt x="614928" y="381544"/>
                </a:cubicBezTo>
                <a:cubicBezTo>
                  <a:pt x="636416" y="381988"/>
                  <a:pt x="667253" y="387671"/>
                  <a:pt x="722580" y="392722"/>
                </a:cubicBezTo>
                <a:cubicBezTo>
                  <a:pt x="792539" y="408114"/>
                  <a:pt x="885615" y="380106"/>
                  <a:pt x="946884" y="411854"/>
                </a:cubicBezTo>
                <a:cubicBezTo>
                  <a:pt x="1028270" y="418469"/>
                  <a:pt x="1139077" y="429433"/>
                  <a:pt x="1210905" y="432414"/>
                </a:cubicBezTo>
                <a:cubicBezTo>
                  <a:pt x="1270803" y="429423"/>
                  <a:pt x="1321921" y="453757"/>
                  <a:pt x="1377854" y="429745"/>
                </a:cubicBezTo>
                <a:cubicBezTo>
                  <a:pt x="1381419" y="434564"/>
                  <a:pt x="1385901" y="438319"/>
                  <a:pt x="1391004" y="441307"/>
                </a:cubicBezTo>
                <a:lnTo>
                  <a:pt x="1406953" y="447889"/>
                </a:lnTo>
                <a:lnTo>
                  <a:pt x="1409246" y="446765"/>
                </a:lnTo>
                <a:cubicBezTo>
                  <a:pt x="1419066" y="444804"/>
                  <a:pt x="1424836" y="446037"/>
                  <a:pt x="1428800" y="448677"/>
                </a:cubicBezTo>
                <a:lnTo>
                  <a:pt x="1432402" y="452956"/>
                </a:lnTo>
                <a:lnTo>
                  <a:pt x="1606578" y="430870"/>
                </a:lnTo>
                <a:cubicBezTo>
                  <a:pt x="1619625" y="433971"/>
                  <a:pt x="1633347" y="436643"/>
                  <a:pt x="1647476" y="438687"/>
                </a:cubicBezTo>
                <a:lnTo>
                  <a:pt x="1655866" y="439472"/>
                </a:lnTo>
                <a:lnTo>
                  <a:pt x="1656096" y="439162"/>
                </a:lnTo>
                <a:cubicBezTo>
                  <a:pt x="1658061" y="438636"/>
                  <a:pt x="1666503" y="411823"/>
                  <a:pt x="1670708" y="412530"/>
                </a:cubicBezTo>
                <a:lnTo>
                  <a:pt x="1737953" y="399496"/>
                </a:lnTo>
                <a:lnTo>
                  <a:pt x="1848192" y="376032"/>
                </a:lnTo>
                <a:cubicBezTo>
                  <a:pt x="1887458" y="368088"/>
                  <a:pt x="1918458" y="352092"/>
                  <a:pt x="1954077" y="352621"/>
                </a:cubicBezTo>
                <a:cubicBezTo>
                  <a:pt x="1965180" y="342609"/>
                  <a:pt x="1976973" y="337201"/>
                  <a:pt x="1993047" y="346068"/>
                </a:cubicBezTo>
                <a:cubicBezTo>
                  <a:pt x="2028636" y="335449"/>
                  <a:pt x="2032293" y="317806"/>
                  <a:pt x="2059719" y="325903"/>
                </a:cubicBezTo>
                <a:cubicBezTo>
                  <a:pt x="2071905" y="296194"/>
                  <a:pt x="2076373" y="305826"/>
                  <a:pt x="2088528" y="311409"/>
                </a:cubicBezTo>
                <a:lnTo>
                  <a:pt x="2090087" y="311676"/>
                </a:lnTo>
                <a:lnTo>
                  <a:pt x="2091700" y="307455"/>
                </a:lnTo>
                <a:lnTo>
                  <a:pt x="2096989" y="304649"/>
                </a:lnTo>
                <a:lnTo>
                  <a:pt x="2113325" y="302764"/>
                </a:lnTo>
                <a:lnTo>
                  <a:pt x="2119780" y="303007"/>
                </a:lnTo>
                <a:cubicBezTo>
                  <a:pt x="2124111" y="302819"/>
                  <a:pt x="2126840" y="302239"/>
                  <a:pt x="2128562" y="301336"/>
                </a:cubicBezTo>
                <a:cubicBezTo>
                  <a:pt x="2128600" y="301221"/>
                  <a:pt x="2128640" y="301107"/>
                  <a:pt x="2128679" y="300991"/>
                </a:cubicBezTo>
                <a:lnTo>
                  <a:pt x="2179558" y="299095"/>
                </a:lnTo>
                <a:cubicBezTo>
                  <a:pt x="2184857" y="280099"/>
                  <a:pt x="2238998" y="291238"/>
                  <a:pt x="2223277" y="260239"/>
                </a:cubicBezTo>
                <a:cubicBezTo>
                  <a:pt x="2241523" y="259676"/>
                  <a:pt x="2256386" y="270988"/>
                  <a:pt x="2243644" y="251110"/>
                </a:cubicBezTo>
                <a:cubicBezTo>
                  <a:pt x="2249448" y="250324"/>
                  <a:pt x="2252382" y="247882"/>
                  <a:pt x="2253986" y="244616"/>
                </a:cubicBezTo>
                <a:lnTo>
                  <a:pt x="2254285" y="243167"/>
                </a:lnTo>
                <a:lnTo>
                  <a:pt x="2295037" y="242433"/>
                </a:lnTo>
                <a:lnTo>
                  <a:pt x="2299648" y="239896"/>
                </a:lnTo>
                <a:lnTo>
                  <a:pt x="2327237" y="242539"/>
                </a:lnTo>
                <a:lnTo>
                  <a:pt x="2340943" y="242239"/>
                </a:lnTo>
                <a:lnTo>
                  <a:pt x="2345943" y="245589"/>
                </a:lnTo>
                <a:cubicBezTo>
                  <a:pt x="2350718" y="247299"/>
                  <a:pt x="2356754" y="247292"/>
                  <a:pt x="2365602" y="243403"/>
                </a:cubicBezTo>
                <a:lnTo>
                  <a:pt x="2367433" y="241858"/>
                </a:lnTo>
                <a:lnTo>
                  <a:pt x="2385231" y="244873"/>
                </a:lnTo>
                <a:cubicBezTo>
                  <a:pt x="2391237" y="246682"/>
                  <a:pt x="2396907" y="249351"/>
                  <a:pt x="2402059" y="253223"/>
                </a:cubicBezTo>
                <a:cubicBezTo>
                  <a:pt x="2457690" y="251623"/>
                  <a:pt x="2639813" y="242704"/>
                  <a:pt x="2719020" y="235271"/>
                </a:cubicBezTo>
                <a:cubicBezTo>
                  <a:pt x="2762954" y="229515"/>
                  <a:pt x="2821915" y="222156"/>
                  <a:pt x="2877308" y="208630"/>
                </a:cubicBezTo>
                <a:cubicBezTo>
                  <a:pt x="2947949" y="226393"/>
                  <a:pt x="2978035" y="153757"/>
                  <a:pt x="3051375" y="154110"/>
                </a:cubicBezTo>
                <a:cubicBezTo>
                  <a:pt x="3078434" y="115011"/>
                  <a:pt x="3067807" y="148493"/>
                  <a:pt x="3104837" y="135199"/>
                </a:cubicBezTo>
                <a:cubicBezTo>
                  <a:pt x="3103880" y="166713"/>
                  <a:pt x="3146743" y="109780"/>
                  <a:pt x="3159836" y="142694"/>
                </a:cubicBezTo>
                <a:cubicBezTo>
                  <a:pt x="3166160" y="139232"/>
                  <a:pt x="3171875" y="134841"/>
                  <a:pt x="3177510" y="130186"/>
                </a:cubicBezTo>
                <a:lnTo>
                  <a:pt x="3180470" y="127764"/>
                </a:lnTo>
                <a:lnTo>
                  <a:pt x="3194216" y="123837"/>
                </a:lnTo>
                <a:lnTo>
                  <a:pt x="3214710" y="104451"/>
                </a:lnTo>
                <a:cubicBezTo>
                  <a:pt x="3222186" y="101416"/>
                  <a:pt x="3230663" y="99454"/>
                  <a:pt x="3240671" y="99232"/>
                </a:cubicBezTo>
                <a:cubicBezTo>
                  <a:pt x="3277606" y="111009"/>
                  <a:pt x="3320498" y="66221"/>
                  <a:pt x="3366544" y="82506"/>
                </a:cubicBezTo>
                <a:cubicBezTo>
                  <a:pt x="3383134" y="85775"/>
                  <a:pt x="3432393" y="79256"/>
                  <a:pt x="3440424" y="67891"/>
                </a:cubicBezTo>
                <a:cubicBezTo>
                  <a:pt x="3450432" y="64444"/>
                  <a:pt x="3462892" y="66649"/>
                  <a:pt x="3466248" y="55103"/>
                </a:cubicBezTo>
                <a:cubicBezTo>
                  <a:pt x="3472418" y="40954"/>
                  <a:pt x="3510917" y="57092"/>
                  <a:pt x="3503820" y="42110"/>
                </a:cubicBezTo>
                <a:lnTo>
                  <a:pt x="3568389" y="13576"/>
                </a:lnTo>
                <a:cubicBezTo>
                  <a:pt x="3579310" y="19318"/>
                  <a:pt x="3590168" y="14433"/>
                  <a:pt x="3604089" y="6980"/>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9332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8">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10">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7" name="Ink 10">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8" name="Rectangle 12">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14">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5440670"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F78EF51-2D03-46AE-A952-EB0644424047}"/>
              </a:ext>
            </a:extLst>
          </p:cNvPr>
          <p:cNvSpPr>
            <a:spLocks noGrp="1"/>
          </p:cNvSpPr>
          <p:nvPr>
            <p:ph type="title"/>
          </p:nvPr>
        </p:nvSpPr>
        <p:spPr>
          <a:xfrm>
            <a:off x="773408" y="446465"/>
            <a:ext cx="3760499" cy="631457"/>
          </a:xfrm>
        </p:spPr>
        <p:txBody>
          <a:bodyPr vert="horz" lIns="91440" tIns="45720" rIns="91440" bIns="45720" rtlCol="0" anchor="b">
            <a:normAutofit fontScale="90000"/>
          </a:bodyPr>
          <a:lstStyle/>
          <a:p>
            <a:pPr algn="ctr"/>
            <a:r>
              <a:rPr lang="en-US" sz="1800" dirty="0">
                <a:ea typeface="Batang"/>
              </a:rPr>
              <a:t>Proposed circuit diagram</a:t>
            </a:r>
          </a:p>
        </p:txBody>
      </p:sp>
      <p:pic>
        <p:nvPicPr>
          <p:cNvPr id="4" name="Picture 4" descr="Diagram, schematic&#10;&#10;Description automatically generated">
            <a:extLst>
              <a:ext uri="{FF2B5EF4-FFF2-40B4-BE49-F238E27FC236}">
                <a16:creationId xmlns:a16="http://schemas.microsoft.com/office/drawing/2014/main" id="{B124A2B6-6444-4252-AD2C-EE3B3B533A7E}"/>
              </a:ext>
            </a:extLst>
          </p:cNvPr>
          <p:cNvPicPr>
            <a:picLocks noGrp="1" noChangeAspect="1"/>
          </p:cNvPicPr>
          <p:nvPr>
            <p:ph idx="1"/>
          </p:nvPr>
        </p:nvPicPr>
        <p:blipFill>
          <a:blip r:embed="rId5"/>
          <a:stretch>
            <a:fillRect/>
          </a:stretch>
        </p:blipFill>
        <p:spPr>
          <a:xfrm>
            <a:off x="2823029" y="1625986"/>
            <a:ext cx="5857124" cy="4026773"/>
          </a:xfrm>
          <a:prstGeom prst="rect">
            <a:avLst/>
          </a:prstGeom>
        </p:spPr>
      </p:pic>
    </p:spTree>
    <p:extLst>
      <p:ext uri="{BB962C8B-B14F-4D97-AF65-F5344CB8AC3E}">
        <p14:creationId xmlns:p14="http://schemas.microsoft.com/office/powerpoint/2010/main" val="7346901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outdoor, sign, way, road&#10;&#10;Description automatically generated">
            <a:extLst>
              <a:ext uri="{FF2B5EF4-FFF2-40B4-BE49-F238E27FC236}">
                <a16:creationId xmlns:a16="http://schemas.microsoft.com/office/drawing/2014/main" id="{1D205065-0172-4338-809E-4EAD543E3D08}"/>
              </a:ext>
            </a:extLst>
          </p:cNvPr>
          <p:cNvPicPr>
            <a:picLocks noChangeAspect="1"/>
          </p:cNvPicPr>
          <p:nvPr/>
        </p:nvPicPr>
        <p:blipFill rotWithShape="1">
          <a:blip r:embed="rId2"/>
          <a:srcRect/>
          <a:stretch/>
        </p:blipFill>
        <p:spPr>
          <a:xfrm>
            <a:off x="1" y="1"/>
            <a:ext cx="12192000" cy="6857999"/>
          </a:xfrm>
          <a:prstGeom prst="rect">
            <a:avLst/>
          </a:prstGeom>
        </p:spPr>
      </p:pic>
      <p:sp useBgFill="1">
        <p:nvSpPr>
          <p:cNvPr id="13" name="Freeform: Shape 16">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899" y="609600"/>
            <a:ext cx="5372101"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0AB1F6B-2F12-4F51-A5ED-375C1BDE3AE2}"/>
              </a:ext>
            </a:extLst>
          </p:cNvPr>
          <p:cNvSpPr>
            <a:spLocks noGrp="1"/>
          </p:cNvSpPr>
          <p:nvPr>
            <p:ph type="title"/>
          </p:nvPr>
        </p:nvSpPr>
        <p:spPr>
          <a:xfrm>
            <a:off x="1037809" y="1071350"/>
            <a:ext cx="4775162" cy="1475906"/>
          </a:xfrm>
        </p:spPr>
        <p:txBody>
          <a:bodyPr>
            <a:normAutofit/>
          </a:bodyPr>
          <a:lstStyle/>
          <a:p>
            <a:pPr algn="ctr"/>
            <a:r>
              <a:rPr lang="en-US">
                <a:ea typeface="Batang"/>
              </a:rPr>
              <a:t>Previous invention</a:t>
            </a:r>
            <a:endParaRPr lang="en-US"/>
          </a:p>
        </p:txBody>
      </p:sp>
      <p:sp>
        <p:nvSpPr>
          <p:cNvPr id="19"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64666" y="399531"/>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D370EBF-2F8F-4F95-AC0B-33104DFA6633}"/>
              </a:ext>
            </a:extLst>
          </p:cNvPr>
          <p:cNvSpPr>
            <a:spLocks noGrp="1"/>
          </p:cNvSpPr>
          <p:nvPr>
            <p:ph idx="1"/>
          </p:nvPr>
        </p:nvSpPr>
        <p:spPr>
          <a:xfrm>
            <a:off x="1189319" y="2547257"/>
            <a:ext cx="4458446" cy="3239392"/>
          </a:xfrm>
        </p:spPr>
        <p:txBody>
          <a:bodyPr vert="horz" lIns="91440" tIns="45720" rIns="91440" bIns="45720" rtlCol="0" anchor="ctr">
            <a:normAutofit/>
          </a:bodyPr>
          <a:lstStyle/>
          <a:p>
            <a:pPr>
              <a:lnSpc>
                <a:spcPct val="90000"/>
              </a:lnSpc>
            </a:pPr>
            <a:r>
              <a:rPr lang="en-IN" sz="1400">
                <a:ea typeface="+mn-lt"/>
                <a:cs typeface="+mn-lt"/>
              </a:rPr>
              <a:t>All the ideas which are already implemented are part of the invention of smart city and all the devices are implemented individually. Till now there is no such device in which all the given modules i.e smart street lights, air quality detection, detecting and controlling of noise pollution are embedded into a single device. Also, there is no such invention that can directly report to the government authorities where there is any case of unnecessary noise pollution that may cause disturbance inside any locality. The invention will be embedded inside a street light so that it could track every illegal activity of the locality for a safe and secure environment in the society.</a:t>
            </a:r>
            <a:r>
              <a:rPr lang="en-US" sz="1400">
                <a:ea typeface="+mn-lt"/>
                <a:cs typeface="+mn-lt"/>
              </a:rPr>
              <a:t> </a:t>
            </a:r>
            <a:endParaRPr lang="en-US" sz="1400">
              <a:cs typeface="+mn-lt"/>
            </a:endParaRPr>
          </a:p>
          <a:p>
            <a:pPr>
              <a:lnSpc>
                <a:spcPct val="90000"/>
              </a:lnSpc>
            </a:pPr>
            <a:endParaRPr lang="en-US" sz="1400"/>
          </a:p>
        </p:txBody>
      </p:sp>
    </p:spTree>
    <p:extLst>
      <p:ext uri="{BB962C8B-B14F-4D97-AF65-F5344CB8AC3E}">
        <p14:creationId xmlns:p14="http://schemas.microsoft.com/office/powerpoint/2010/main" val="790185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1CE2CF7-D5AA-4464-AC91-9ED1EA5D6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14631D-7405-4B4D-BC9E-93D1C2BF96BC}"/>
              </a:ext>
            </a:extLst>
          </p:cNvPr>
          <p:cNvSpPr>
            <a:spLocks noGrp="1"/>
          </p:cNvSpPr>
          <p:nvPr>
            <p:ph type="title"/>
          </p:nvPr>
        </p:nvSpPr>
        <p:spPr>
          <a:xfrm>
            <a:off x="5177859" y="609601"/>
            <a:ext cx="5683623" cy="1216024"/>
          </a:xfrm>
        </p:spPr>
        <p:txBody>
          <a:bodyPr>
            <a:normAutofit/>
          </a:bodyPr>
          <a:lstStyle/>
          <a:p>
            <a:r>
              <a:rPr lang="en-US">
                <a:ea typeface="Batang"/>
              </a:rPr>
              <a:t>refrences</a:t>
            </a:r>
            <a:endParaRPr lang="en-US"/>
          </a:p>
        </p:txBody>
      </p:sp>
      <p:pic>
        <p:nvPicPr>
          <p:cNvPr id="4" name="Picture 4" descr="A picture containing person, indoor, hand&#10;&#10;Description automatically generated">
            <a:extLst>
              <a:ext uri="{FF2B5EF4-FFF2-40B4-BE49-F238E27FC236}">
                <a16:creationId xmlns:a16="http://schemas.microsoft.com/office/drawing/2014/main" id="{42159C05-1770-4B7A-B415-7464CE651F70}"/>
              </a:ext>
            </a:extLst>
          </p:cNvPr>
          <p:cNvPicPr>
            <a:picLocks noChangeAspect="1"/>
          </p:cNvPicPr>
          <p:nvPr/>
        </p:nvPicPr>
        <p:blipFill rotWithShape="1">
          <a:blip r:embed="rId2"/>
          <a:srcRect l="36682" r="25706"/>
          <a:stretch/>
        </p:blipFill>
        <p:spPr>
          <a:xfrm>
            <a:off x="20" y="2"/>
            <a:ext cx="4585628" cy="6857998"/>
          </a:xfrm>
          <a:custGeom>
            <a:avLst/>
            <a:gdLst/>
            <a:ahLst/>
            <a:cxnLst/>
            <a:rect l="l" t="t" r="r" b="b"/>
            <a:pathLst>
              <a:path w="4585648" h="6857998">
                <a:moveTo>
                  <a:pt x="0" y="0"/>
                </a:moveTo>
                <a:lnTo>
                  <a:pt x="3944047" y="0"/>
                </a:lnTo>
                <a:lnTo>
                  <a:pt x="3944688" y="10340"/>
                </a:lnTo>
                <a:cubicBezTo>
                  <a:pt x="3965528" y="36732"/>
                  <a:pt x="3945672" y="53579"/>
                  <a:pt x="3950304" y="81398"/>
                </a:cubicBezTo>
                <a:cubicBezTo>
                  <a:pt x="3979668" y="102733"/>
                  <a:pt x="3935739" y="103225"/>
                  <a:pt x="3930579" y="118301"/>
                </a:cubicBezTo>
                <a:lnTo>
                  <a:pt x="3930846" y="122373"/>
                </a:lnTo>
                <a:lnTo>
                  <a:pt x="3937038" y="132397"/>
                </a:lnTo>
                <a:lnTo>
                  <a:pt x="3940265" y="135982"/>
                </a:lnTo>
                <a:cubicBezTo>
                  <a:pt x="3942154" y="138523"/>
                  <a:pt x="3942977" y="140298"/>
                  <a:pt x="3943073" y="141620"/>
                </a:cubicBezTo>
                <a:cubicBezTo>
                  <a:pt x="3942998" y="141685"/>
                  <a:pt x="3942926" y="141751"/>
                  <a:pt x="3942854" y="141816"/>
                </a:cubicBezTo>
                <a:lnTo>
                  <a:pt x="3946045" y="146983"/>
                </a:lnTo>
                <a:cubicBezTo>
                  <a:pt x="3952085" y="155570"/>
                  <a:pt x="3958585" y="163800"/>
                  <a:pt x="3965281" y="171535"/>
                </a:cubicBezTo>
                <a:cubicBezTo>
                  <a:pt x="3952744" y="181711"/>
                  <a:pt x="3987015" y="208379"/>
                  <a:pt x="3955100" y="211093"/>
                </a:cubicBezTo>
                <a:cubicBezTo>
                  <a:pt x="3963231" y="221704"/>
                  <a:pt x="3979172" y="225918"/>
                  <a:pt x="3957453" y="226143"/>
                </a:cubicBezTo>
                <a:cubicBezTo>
                  <a:pt x="3959561" y="229747"/>
                  <a:pt x="3959011" y="232340"/>
                  <a:pt x="3957179" y="234484"/>
                </a:cubicBezTo>
                <a:lnTo>
                  <a:pt x="3956175" y="235199"/>
                </a:lnTo>
                <a:lnTo>
                  <a:pt x="3974755" y="258709"/>
                </a:lnTo>
                <a:cubicBezTo>
                  <a:pt x="3974810" y="259903"/>
                  <a:pt x="3974864" y="261097"/>
                  <a:pt x="3974919" y="262291"/>
                </a:cubicBezTo>
                <a:lnTo>
                  <a:pt x="3989981" y="277023"/>
                </a:lnTo>
                <a:lnTo>
                  <a:pt x="3996191" y="284947"/>
                </a:lnTo>
                <a:lnTo>
                  <a:pt x="4001190" y="286536"/>
                </a:lnTo>
                <a:cubicBezTo>
                  <a:pt x="4004786" y="288616"/>
                  <a:pt x="4007623" y="292056"/>
                  <a:pt x="4008705" y="298565"/>
                </a:cubicBezTo>
                <a:cubicBezTo>
                  <a:pt x="4008585" y="299108"/>
                  <a:pt x="4008465" y="299650"/>
                  <a:pt x="4008344" y="300194"/>
                </a:cubicBezTo>
                <a:lnTo>
                  <a:pt x="4019098" y="309203"/>
                </a:lnTo>
                <a:cubicBezTo>
                  <a:pt x="4023353" y="311943"/>
                  <a:pt x="4028131" y="314172"/>
                  <a:pt x="4033618" y="315650"/>
                </a:cubicBezTo>
                <a:cubicBezTo>
                  <a:pt x="4027964" y="354775"/>
                  <a:pt x="4065415" y="383133"/>
                  <a:pt x="4080284" y="421400"/>
                </a:cubicBezTo>
                <a:cubicBezTo>
                  <a:pt x="4052614" y="444764"/>
                  <a:pt x="4129047" y="500739"/>
                  <a:pt x="4168461" y="503092"/>
                </a:cubicBezTo>
                <a:cubicBezTo>
                  <a:pt x="4128023" y="511488"/>
                  <a:pt x="4257167" y="577423"/>
                  <a:pt x="4192557" y="560735"/>
                </a:cubicBezTo>
                <a:cubicBezTo>
                  <a:pt x="4202585" y="572893"/>
                  <a:pt x="4193454" y="589341"/>
                  <a:pt x="4176910" y="584674"/>
                </a:cubicBezTo>
                <a:cubicBezTo>
                  <a:pt x="4224177" y="618252"/>
                  <a:pt x="4225772" y="681450"/>
                  <a:pt x="4260533" y="723119"/>
                </a:cubicBezTo>
                <a:cubicBezTo>
                  <a:pt x="4242328" y="753272"/>
                  <a:pt x="4263820" y="734604"/>
                  <a:pt x="4270711" y="760720"/>
                </a:cubicBezTo>
                <a:cubicBezTo>
                  <a:pt x="4295191" y="748303"/>
                  <a:pt x="4270314" y="794183"/>
                  <a:pt x="4302509" y="789247"/>
                </a:cubicBezTo>
                <a:cubicBezTo>
                  <a:pt x="4302741" y="794159"/>
                  <a:pt x="4301954" y="799070"/>
                  <a:pt x="4300921" y="804034"/>
                </a:cubicBezTo>
                <a:cubicBezTo>
                  <a:pt x="4300749" y="804900"/>
                  <a:pt x="4300572" y="805767"/>
                  <a:pt x="4300400" y="806635"/>
                </a:cubicBezTo>
                <a:lnTo>
                  <a:pt x="4303753" y="815950"/>
                </a:lnTo>
                <a:lnTo>
                  <a:pt x="4297888" y="819940"/>
                </a:lnTo>
                <a:cubicBezTo>
                  <a:pt x="4297944" y="824938"/>
                  <a:pt x="4297999" y="829937"/>
                  <a:pt x="4298055" y="834935"/>
                </a:cubicBezTo>
                <a:cubicBezTo>
                  <a:pt x="4299172" y="840340"/>
                  <a:pt x="4301603" y="845911"/>
                  <a:pt x="4306135" y="851700"/>
                </a:cubicBezTo>
                <a:cubicBezTo>
                  <a:pt x="4332817" y="868320"/>
                  <a:pt x="4317557" y="909641"/>
                  <a:pt x="4352091" y="929754"/>
                </a:cubicBezTo>
                <a:cubicBezTo>
                  <a:pt x="4362479" y="937980"/>
                  <a:pt x="4380484" y="968513"/>
                  <a:pt x="4375270" y="977376"/>
                </a:cubicBezTo>
                <a:cubicBezTo>
                  <a:pt x="4377250" y="984377"/>
                  <a:pt x="4384849" y="990651"/>
                  <a:pt x="4377297" y="996912"/>
                </a:cubicBezTo>
                <a:cubicBezTo>
                  <a:pt x="4369005" y="1005760"/>
                  <a:pt x="4399874" y="1021625"/>
                  <a:pt x="4384684" y="1023223"/>
                </a:cubicBezTo>
                <a:cubicBezTo>
                  <a:pt x="4406172" y="1034643"/>
                  <a:pt x="4390237" y="1055523"/>
                  <a:pt x="4392472" y="1070780"/>
                </a:cubicBezTo>
                <a:cubicBezTo>
                  <a:pt x="4411832" y="1078905"/>
                  <a:pt x="4397439" y="1102903"/>
                  <a:pt x="4412067" y="1132722"/>
                </a:cubicBezTo>
                <a:cubicBezTo>
                  <a:pt x="4434025" y="1141419"/>
                  <a:pt x="4421728" y="1152870"/>
                  <a:pt x="4455281" y="1171648"/>
                </a:cubicBezTo>
                <a:cubicBezTo>
                  <a:pt x="4453907" y="1173110"/>
                  <a:pt x="4452815" y="1174775"/>
                  <a:pt x="4452047" y="1176593"/>
                </a:cubicBezTo>
                <a:cubicBezTo>
                  <a:pt x="4447572" y="1187166"/>
                  <a:pt x="4454607" y="1200545"/>
                  <a:pt x="4467755" y="1206479"/>
                </a:cubicBezTo>
                <a:lnTo>
                  <a:pt x="4498518" y="1230184"/>
                </a:lnTo>
                <a:lnTo>
                  <a:pt x="4503988" y="1239714"/>
                </a:lnTo>
                <a:cubicBezTo>
                  <a:pt x="4506730" y="1246063"/>
                  <a:pt x="4507415" y="1251722"/>
                  <a:pt x="4506821" y="1256926"/>
                </a:cubicBezTo>
                <a:lnTo>
                  <a:pt x="4502210" y="1270678"/>
                </a:lnTo>
                <a:lnTo>
                  <a:pt x="4494994" y="1272955"/>
                </a:lnTo>
                <a:lnTo>
                  <a:pt x="4495424" y="1282254"/>
                </a:lnTo>
                <a:lnTo>
                  <a:pt x="4494064" y="1284511"/>
                </a:lnTo>
                <a:cubicBezTo>
                  <a:pt x="4491436" y="1288808"/>
                  <a:pt x="4489075" y="1293117"/>
                  <a:pt x="4487745" y="1297660"/>
                </a:cubicBezTo>
                <a:cubicBezTo>
                  <a:pt x="4521914" y="1300656"/>
                  <a:pt x="4482088" y="1336801"/>
                  <a:pt x="4510831" y="1331158"/>
                </a:cubicBezTo>
                <a:cubicBezTo>
                  <a:pt x="4509485" y="1356644"/>
                  <a:pt x="4537196" y="1344587"/>
                  <a:pt x="4509149" y="1367911"/>
                </a:cubicBezTo>
                <a:cubicBezTo>
                  <a:pt x="4525575" y="1402569"/>
                  <a:pt x="4519252" y="1443943"/>
                  <a:pt x="4530734" y="1480066"/>
                </a:cubicBezTo>
                <a:lnTo>
                  <a:pt x="4531332" y="1481140"/>
                </a:lnTo>
                <a:lnTo>
                  <a:pt x="4523757" y="1500827"/>
                </a:lnTo>
                <a:lnTo>
                  <a:pt x="4517749" y="1528834"/>
                </a:lnTo>
                <a:lnTo>
                  <a:pt x="4510978" y="1526104"/>
                </a:lnTo>
                <a:cubicBezTo>
                  <a:pt x="4505305" y="1525236"/>
                  <a:pt x="4507721" y="1530251"/>
                  <a:pt x="4513177" y="1537822"/>
                </a:cubicBezTo>
                <a:lnTo>
                  <a:pt x="4515243" y="1540521"/>
                </a:lnTo>
                <a:lnTo>
                  <a:pt x="4514146" y="1545627"/>
                </a:lnTo>
                <a:cubicBezTo>
                  <a:pt x="4512031" y="1559801"/>
                  <a:pt x="4511188" y="1572109"/>
                  <a:pt x="4512185" y="1579228"/>
                </a:cubicBezTo>
                <a:cubicBezTo>
                  <a:pt x="4545845" y="1639398"/>
                  <a:pt x="4550705" y="1726741"/>
                  <a:pt x="4554335" y="1818364"/>
                </a:cubicBezTo>
                <a:cubicBezTo>
                  <a:pt x="4560401" y="1899079"/>
                  <a:pt x="4548295" y="2018831"/>
                  <a:pt x="4548582" y="2063518"/>
                </a:cubicBezTo>
                <a:lnTo>
                  <a:pt x="4556056" y="2086487"/>
                </a:lnTo>
                <a:lnTo>
                  <a:pt x="4554275" y="2089340"/>
                </a:lnTo>
                <a:cubicBezTo>
                  <a:pt x="4550593" y="2102174"/>
                  <a:pt x="4551716" y="2110234"/>
                  <a:pt x="4554956" y="2116163"/>
                </a:cubicBezTo>
                <a:lnTo>
                  <a:pt x="4560492" y="2121961"/>
                </a:lnTo>
                <a:lnTo>
                  <a:pt x="4571444" y="2176482"/>
                </a:lnTo>
                <a:lnTo>
                  <a:pt x="4575448" y="2237907"/>
                </a:lnTo>
                <a:lnTo>
                  <a:pt x="4573513" y="2238688"/>
                </a:lnTo>
                <a:cubicBezTo>
                  <a:pt x="4569330" y="2241686"/>
                  <a:pt x="4566526" y="2246244"/>
                  <a:pt x="4566533" y="2254203"/>
                </a:cubicBezTo>
                <a:cubicBezTo>
                  <a:pt x="4536852" y="2242405"/>
                  <a:pt x="4555170" y="2259280"/>
                  <a:pt x="4557814" y="2283790"/>
                </a:cubicBezTo>
                <a:cubicBezTo>
                  <a:pt x="4512304" y="2270934"/>
                  <a:pt x="4537738" y="2340304"/>
                  <a:pt x="4512647" y="2352361"/>
                </a:cubicBezTo>
                <a:cubicBezTo>
                  <a:pt x="4515616" y="2370657"/>
                  <a:pt x="4517925" y="2389769"/>
                  <a:pt x="4519328" y="2409295"/>
                </a:cubicBezTo>
                <a:lnTo>
                  <a:pt x="4519571" y="2420793"/>
                </a:lnTo>
                <a:lnTo>
                  <a:pt x="4519120" y="2421041"/>
                </a:lnTo>
                <a:cubicBezTo>
                  <a:pt x="4518201" y="2423576"/>
                  <a:pt x="4517918" y="2427373"/>
                  <a:pt x="4518471" y="2433205"/>
                </a:cubicBezTo>
                <a:lnTo>
                  <a:pt x="4461595" y="2530080"/>
                </a:lnTo>
                <a:cubicBezTo>
                  <a:pt x="4445853" y="2584934"/>
                  <a:pt x="4405533" y="2605402"/>
                  <a:pt x="4412936" y="2666699"/>
                </a:cubicBezTo>
                <a:cubicBezTo>
                  <a:pt x="4398065" y="2717991"/>
                  <a:pt x="4372927" y="2756371"/>
                  <a:pt x="4370093" y="2804588"/>
                </a:cubicBezTo>
                <a:cubicBezTo>
                  <a:pt x="4347398" y="2879436"/>
                  <a:pt x="4272392" y="2939011"/>
                  <a:pt x="4262477" y="3058637"/>
                </a:cubicBezTo>
                <a:cubicBezTo>
                  <a:pt x="4283714" y="3099999"/>
                  <a:pt x="4256160" y="3144249"/>
                  <a:pt x="4253454" y="3179447"/>
                </a:cubicBezTo>
                <a:cubicBezTo>
                  <a:pt x="4259242" y="3200557"/>
                  <a:pt x="4257117" y="3211737"/>
                  <a:pt x="4239228" y="3217364"/>
                </a:cubicBezTo>
                <a:cubicBezTo>
                  <a:pt x="4268875" y="3316502"/>
                  <a:pt x="4225924" y="3257304"/>
                  <a:pt x="4222932" y="3330364"/>
                </a:cubicBezTo>
                <a:cubicBezTo>
                  <a:pt x="4224428" y="3395928"/>
                  <a:pt x="4215196" y="3463236"/>
                  <a:pt x="4248669" y="3547193"/>
                </a:cubicBezTo>
                <a:cubicBezTo>
                  <a:pt x="4260183" y="3566053"/>
                  <a:pt x="4256781" y="3592027"/>
                  <a:pt x="4241070" y="3605210"/>
                </a:cubicBezTo>
                <a:cubicBezTo>
                  <a:pt x="4238364" y="3607478"/>
                  <a:pt x="4235392" y="3609274"/>
                  <a:pt x="4232239" y="3610540"/>
                </a:cubicBezTo>
                <a:cubicBezTo>
                  <a:pt x="4258208" y="3664330"/>
                  <a:pt x="4231517" y="3673159"/>
                  <a:pt x="4251881" y="3702764"/>
                </a:cubicBezTo>
                <a:cubicBezTo>
                  <a:pt x="4242939" y="3759891"/>
                  <a:pt x="4201773" y="3786712"/>
                  <a:pt x="4219293" y="3813528"/>
                </a:cubicBezTo>
                <a:cubicBezTo>
                  <a:pt x="4207910" y="3838914"/>
                  <a:pt x="4167663" y="3859754"/>
                  <a:pt x="4184863" y="3893255"/>
                </a:cubicBezTo>
                <a:cubicBezTo>
                  <a:pt x="4163644" y="3884625"/>
                  <a:pt x="4188862" y="3931915"/>
                  <a:pt x="4169808" y="3939619"/>
                </a:cubicBezTo>
                <a:cubicBezTo>
                  <a:pt x="4154129" y="3943837"/>
                  <a:pt x="4158129" y="3959170"/>
                  <a:pt x="4154137" y="3971517"/>
                </a:cubicBezTo>
                <a:cubicBezTo>
                  <a:pt x="4139069" y="3981495"/>
                  <a:pt x="4133844" y="4042203"/>
                  <a:pt x="4139625" y="4062614"/>
                </a:cubicBezTo>
                <a:cubicBezTo>
                  <a:pt x="4165622" y="4119195"/>
                  <a:pt x="4107101" y="4172348"/>
                  <a:pt x="4126180" y="4217749"/>
                </a:cubicBezTo>
                <a:cubicBezTo>
                  <a:pt x="4128014" y="4267056"/>
                  <a:pt x="4089563" y="4286360"/>
                  <a:pt x="4072389" y="4317623"/>
                </a:cubicBezTo>
                <a:cubicBezTo>
                  <a:pt x="4062182" y="4356545"/>
                  <a:pt x="4071264" y="4384138"/>
                  <a:pt x="4064937" y="4451279"/>
                </a:cubicBezTo>
                <a:cubicBezTo>
                  <a:pt x="4050628" y="4512697"/>
                  <a:pt x="4048851" y="4652154"/>
                  <a:pt x="4034424" y="4720470"/>
                </a:cubicBezTo>
                <a:cubicBezTo>
                  <a:pt x="3973937" y="4868361"/>
                  <a:pt x="4025760" y="4964348"/>
                  <a:pt x="4016334" y="5052878"/>
                </a:cubicBezTo>
                <a:cubicBezTo>
                  <a:pt x="3999794" y="5123327"/>
                  <a:pt x="4021855" y="5194887"/>
                  <a:pt x="3977865" y="5251650"/>
                </a:cubicBezTo>
                <a:cubicBezTo>
                  <a:pt x="3973961" y="5317292"/>
                  <a:pt x="3987477" y="5410025"/>
                  <a:pt x="3997669" y="5413392"/>
                </a:cubicBezTo>
                <a:cubicBezTo>
                  <a:pt x="3969262" y="5397845"/>
                  <a:pt x="3981248" y="5449403"/>
                  <a:pt x="3981869" y="5471875"/>
                </a:cubicBezTo>
                <a:cubicBezTo>
                  <a:pt x="3957580" y="5534944"/>
                  <a:pt x="3976666" y="5598829"/>
                  <a:pt x="3901990" y="5708604"/>
                </a:cubicBezTo>
                <a:cubicBezTo>
                  <a:pt x="3897618" y="5810136"/>
                  <a:pt x="3870199" y="5788842"/>
                  <a:pt x="3860571" y="5821275"/>
                </a:cubicBezTo>
                <a:cubicBezTo>
                  <a:pt x="3868171" y="5831278"/>
                  <a:pt x="3866949" y="5900968"/>
                  <a:pt x="3849074" y="5900679"/>
                </a:cubicBezTo>
                <a:cubicBezTo>
                  <a:pt x="3871964" y="5925143"/>
                  <a:pt x="3834226" y="5972433"/>
                  <a:pt x="3841809" y="5992005"/>
                </a:cubicBezTo>
                <a:cubicBezTo>
                  <a:pt x="3848533" y="6035132"/>
                  <a:pt x="3834497" y="6078819"/>
                  <a:pt x="3832901" y="6122412"/>
                </a:cubicBezTo>
                <a:cubicBezTo>
                  <a:pt x="3799640" y="6263751"/>
                  <a:pt x="3784898" y="6198720"/>
                  <a:pt x="3804166" y="6389843"/>
                </a:cubicBezTo>
                <a:cubicBezTo>
                  <a:pt x="3799226" y="6482285"/>
                  <a:pt x="3740829" y="6538361"/>
                  <a:pt x="3736537" y="6595214"/>
                </a:cubicBezTo>
                <a:cubicBezTo>
                  <a:pt x="3692112" y="6745846"/>
                  <a:pt x="3660956" y="6804405"/>
                  <a:pt x="3649707" y="6848925"/>
                </a:cubicBezTo>
                <a:lnTo>
                  <a:pt x="3649314" y="6857996"/>
                </a:lnTo>
                <a:lnTo>
                  <a:pt x="4585648" y="6857996"/>
                </a:lnTo>
                <a:lnTo>
                  <a:pt x="4585648" y="6857998"/>
                </a:lnTo>
                <a:lnTo>
                  <a:pt x="0" y="6857998"/>
                </a:lnTo>
                <a:close/>
              </a:path>
            </a:pathLst>
          </a:custGeom>
        </p:spPr>
      </p:pic>
      <p:sp>
        <p:nvSpPr>
          <p:cNvPr id="3" name="Content Placeholder 2">
            <a:extLst>
              <a:ext uri="{FF2B5EF4-FFF2-40B4-BE49-F238E27FC236}">
                <a16:creationId xmlns:a16="http://schemas.microsoft.com/office/drawing/2014/main" id="{95895DA8-5C59-43EE-9BF3-61B5A6E00614}"/>
              </a:ext>
            </a:extLst>
          </p:cNvPr>
          <p:cNvSpPr>
            <a:spLocks noGrp="1"/>
          </p:cNvSpPr>
          <p:nvPr>
            <p:ph idx="1"/>
          </p:nvPr>
        </p:nvSpPr>
        <p:spPr>
          <a:xfrm>
            <a:off x="5177859" y="2147356"/>
            <a:ext cx="5683624" cy="4107021"/>
          </a:xfrm>
        </p:spPr>
        <p:txBody>
          <a:bodyPr vert="horz" lIns="91440" tIns="45720" rIns="91440" bIns="45720" rtlCol="0">
            <a:normAutofit/>
          </a:bodyPr>
          <a:lstStyle/>
          <a:p>
            <a:pPr>
              <a:lnSpc>
                <a:spcPct val="90000"/>
              </a:lnSpc>
            </a:pPr>
            <a:r>
              <a:rPr lang="en-IN" sz="800">
                <a:ea typeface="+mn-lt"/>
                <a:cs typeface="+mn-lt"/>
                <a:hlinkClick r:id="rId3"/>
              </a:rPr>
              <a:t>https://www.raspberrypi.org/documentation/</a:t>
            </a:r>
            <a:endParaRPr lang="en-US" sz="800"/>
          </a:p>
          <a:p>
            <a:pPr>
              <a:lnSpc>
                <a:spcPct val="90000"/>
              </a:lnSpc>
            </a:pPr>
            <a:r>
              <a:rPr lang="en-IN" sz="800">
                <a:ea typeface="+mn-lt"/>
                <a:cs typeface="+mn-lt"/>
                <a:hlinkClick r:id="rId4"/>
              </a:rPr>
              <a:t>https://www.silverlineelectronics.in/speed-sensor-arduino-raspberry-pi.html</a:t>
            </a:r>
            <a:r>
              <a:rPr lang="en-IN" sz="800">
                <a:ea typeface="+mn-lt"/>
                <a:cs typeface="+mn-lt"/>
              </a:rPr>
              <a:t>.</a:t>
            </a:r>
            <a:endParaRPr lang="en-US" sz="800"/>
          </a:p>
          <a:p>
            <a:pPr>
              <a:lnSpc>
                <a:spcPct val="90000"/>
              </a:lnSpc>
            </a:pPr>
            <a:r>
              <a:rPr lang="en-IN" sz="800">
                <a:ea typeface="+mn-lt"/>
                <a:cs typeface="+mn-lt"/>
              </a:rPr>
              <a:t>Soniya, S., Sindhu, A. R., Manasa, G. S., &amp; Mohan, D. N. IoT Based Air and Noise Pollution Monitoring System in Urban and Rural Areas.</a:t>
            </a:r>
            <a:endParaRPr lang="en-US" sz="800"/>
          </a:p>
          <a:p>
            <a:pPr>
              <a:lnSpc>
                <a:spcPct val="90000"/>
              </a:lnSpc>
            </a:pPr>
            <a:r>
              <a:rPr lang="en-IN" sz="800">
                <a:ea typeface="+mn-lt"/>
                <a:cs typeface="+mn-lt"/>
              </a:rPr>
              <a:t>Palkar, P. S. (2019, June). Microcontroller-based Noise Detection and Controlling Electronic Appliances. In 2019 3rd International Conference on Electronics, Communication and Aerospace Technology (ICECA) (pp. 55-58). IEEE.</a:t>
            </a:r>
            <a:endParaRPr lang="en-US" sz="800"/>
          </a:p>
          <a:p>
            <a:pPr>
              <a:lnSpc>
                <a:spcPct val="90000"/>
              </a:lnSpc>
            </a:pPr>
            <a:r>
              <a:rPr lang="en-IN" sz="800">
                <a:ea typeface="+mn-lt"/>
                <a:cs typeface="+mn-lt"/>
              </a:rPr>
              <a:t>Liu, J. (2019). U.S. Patent No. 10,290,292. Washington, DC: U.S. Patent and Trademark Office.</a:t>
            </a:r>
            <a:endParaRPr lang="en-US" sz="800"/>
          </a:p>
          <a:p>
            <a:pPr>
              <a:lnSpc>
                <a:spcPct val="90000"/>
              </a:lnSpc>
            </a:pPr>
            <a:r>
              <a:rPr lang="en-IN" sz="800">
                <a:ea typeface="+mn-lt"/>
                <a:cs typeface="+mn-lt"/>
              </a:rPr>
              <a:t>Sholanke, A., Aina-Badejo, T., Aina-Babajide, A., &amp; Jacob, A. N. (2019, September). Noise Pollution and Waste Control Techniques in Building Construction in Nigeria: A Literature Review. In IOP Conference Series: Earth and Environmental Science (Vol. 331, No. 1, p. 012016). IOP Publishing.</a:t>
            </a:r>
            <a:endParaRPr lang="en-US" sz="800"/>
          </a:p>
          <a:p>
            <a:pPr>
              <a:lnSpc>
                <a:spcPct val="90000"/>
              </a:lnSpc>
            </a:pPr>
            <a:r>
              <a:rPr lang="en-IN" sz="800">
                <a:ea typeface="+mn-lt"/>
                <a:cs typeface="+mn-lt"/>
              </a:rPr>
              <a:t>Reddy, N. J., Sherkhane, N. R., Pravallika, R., &amp; Dinakar, M. J. R. POLLUTION MONITORING SYSTEM BASED ON IOT. amed, A. M. O., Paleologos, E. K., &amp; Howari, F. M. (2021). Noise pollution and its impact on human health and the environment. In Pollution Assessment for Sustainable Practices in Applied Sciences and Engineering (pp. 975-1026). Butterworth-Heinemann.</a:t>
            </a:r>
            <a:endParaRPr lang="en-IN" sz="800"/>
          </a:p>
          <a:p>
            <a:pPr>
              <a:lnSpc>
                <a:spcPct val="90000"/>
              </a:lnSpc>
            </a:pPr>
            <a:r>
              <a:rPr lang="en-IN" sz="800">
                <a:ea typeface="+mn-lt"/>
                <a:cs typeface="+mn-lt"/>
              </a:rPr>
              <a:t>Bonde, R., Awari, A., Gupta, A., Kadam, A., &amp; Agrawal, R. (2020). Development of Noise Cancellation Device. Development, 7(08).</a:t>
            </a:r>
            <a:endParaRPr lang="en-IN" sz="800"/>
          </a:p>
          <a:p>
            <a:pPr>
              <a:lnSpc>
                <a:spcPct val="90000"/>
              </a:lnSpc>
            </a:pPr>
            <a:r>
              <a:rPr lang="en-IN" sz="800">
                <a:ea typeface="+mn-lt"/>
                <a:cs typeface="+mn-lt"/>
              </a:rPr>
              <a:t>Sudheer, K., Madhurita, D., Chandana, A., Thanesh, M., &amp; Babu, M. K. (2019). Intelligent Street Light System For Smart Cities. International Journal of Applied Science and Computations, 6(5), 684-690.</a:t>
            </a:r>
            <a:endParaRPr lang="en-IN" sz="800"/>
          </a:p>
          <a:p>
            <a:pPr>
              <a:lnSpc>
                <a:spcPct val="90000"/>
              </a:lnSpc>
            </a:pPr>
            <a:r>
              <a:rPr lang="en-IN" sz="800">
                <a:ea typeface="+mn-lt"/>
                <a:cs typeface="+mn-lt"/>
              </a:rPr>
              <a:t>Kabir, I., Ahamad, S. U., Uddin, M. N., Hossain, S. M., Farjana, F., Datta, P. P., ... &amp; Hossam-E-Haide, M. (2021, January). GSM-GPRS Based Smart Street Light. In 2021 2nd International Conference on Robotics, Electrical and Signal Processing Techniques (ICREST) (pp. 67-71). IEEE.</a:t>
            </a:r>
            <a:endParaRPr lang="en-IN" sz="800"/>
          </a:p>
          <a:p>
            <a:pPr>
              <a:lnSpc>
                <a:spcPct val="90000"/>
              </a:lnSpc>
            </a:pPr>
            <a:r>
              <a:rPr lang="en-IN" sz="800">
                <a:ea typeface="+mn-lt"/>
                <a:cs typeface="+mn-lt"/>
              </a:rPr>
              <a:t>Divyapriya, S., Amudha, A., &amp; Vijayakumar, R. (2021). Design of Solar Smart Street Light Powered Plug-in Electric Vehicle Charging Station by Using Internet of Things. Journal of The Institution of Engineers (India): Series B, 1-10.</a:t>
            </a:r>
            <a:endParaRPr lang="en-IN" sz="800"/>
          </a:p>
          <a:p>
            <a:pPr>
              <a:lnSpc>
                <a:spcPct val="90000"/>
              </a:lnSpc>
            </a:pPr>
            <a:endParaRPr lang="en-IN" sz="800"/>
          </a:p>
          <a:p>
            <a:pPr>
              <a:lnSpc>
                <a:spcPct val="90000"/>
              </a:lnSpc>
            </a:pPr>
            <a:endParaRPr lang="en-IN" sz="800"/>
          </a:p>
          <a:p>
            <a:pPr>
              <a:lnSpc>
                <a:spcPct val="90000"/>
              </a:lnSpc>
            </a:pPr>
            <a:endParaRPr lang="en-US" sz="800"/>
          </a:p>
          <a:p>
            <a:pPr>
              <a:lnSpc>
                <a:spcPct val="90000"/>
              </a:lnSpc>
            </a:pPr>
            <a:endParaRPr lang="en-US" sz="800"/>
          </a:p>
        </p:txBody>
      </p:sp>
    </p:spTree>
    <p:extLst>
      <p:ext uri="{BB962C8B-B14F-4D97-AF65-F5344CB8AC3E}">
        <p14:creationId xmlns:p14="http://schemas.microsoft.com/office/powerpoint/2010/main" val="4192763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11" name="Ink 10">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3" name="Rectangle 12">
            <a:extLst>
              <a:ext uri="{FF2B5EF4-FFF2-40B4-BE49-F238E27FC236}">
                <a16:creationId xmlns:a16="http://schemas.microsoft.com/office/drawing/2014/main" id="{ABA4B6D2-67B7-4DDF-9D67-252A664A4E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logo&#10;&#10;Description automatically generated">
            <a:extLst>
              <a:ext uri="{FF2B5EF4-FFF2-40B4-BE49-F238E27FC236}">
                <a16:creationId xmlns:a16="http://schemas.microsoft.com/office/drawing/2014/main" id="{E4E480C2-09E5-482B-A351-6B0C50F815BA}"/>
              </a:ext>
            </a:extLst>
          </p:cNvPr>
          <p:cNvPicPr>
            <a:picLocks noGrp="1" noChangeAspect="1"/>
          </p:cNvPicPr>
          <p:nvPr>
            <p:ph idx="1"/>
          </p:nvPr>
        </p:nvPicPr>
        <p:blipFill rotWithShape="1">
          <a:blip r:embed="rId5"/>
          <a:srcRect l="6941" r="4170"/>
          <a:stretch/>
        </p:blipFill>
        <p:spPr>
          <a:xfrm>
            <a:off x="1" y="10"/>
            <a:ext cx="12192000" cy="6857989"/>
          </a:xfrm>
          <a:prstGeom prst="rect">
            <a:avLst/>
          </a:prstGeom>
        </p:spPr>
      </p:pic>
    </p:spTree>
    <p:extLst>
      <p:ext uri="{BB962C8B-B14F-4D97-AF65-F5344CB8AC3E}">
        <p14:creationId xmlns:p14="http://schemas.microsoft.com/office/powerpoint/2010/main" val="2843697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6">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8">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331648" cy="1978172"/>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36649" y="488969"/>
                  <a:pt x="9316893" y="491390"/>
                </a:cubicBezTo>
                <a:cubicBezTo>
                  <a:pt x="9298834" y="504511"/>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79948" y="576062"/>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407128" y="961344"/>
                </a:lnTo>
                <a:lnTo>
                  <a:pt x="8380548" y="987916"/>
                </a:lnTo>
                <a:lnTo>
                  <a:pt x="8379462" y="987106"/>
                </a:lnTo>
                <a:cubicBezTo>
                  <a:pt x="8376507" y="985864"/>
                  <a:pt x="8373362" y="986042"/>
                  <a:pt x="8369725" y="989186"/>
                </a:cubicBezTo>
                <a:cubicBezTo>
                  <a:pt x="8357221" y="990792"/>
                  <a:pt x="8319237" y="991089"/>
                  <a:pt x="8304438" y="996739"/>
                </a:cubicBezTo>
                <a:cubicBezTo>
                  <a:pt x="8297193" y="1005683"/>
                  <a:pt x="8289328" y="1014568"/>
                  <a:pt x="8280929" y="1023089"/>
                </a:cubicBezTo>
                <a:lnTo>
                  <a:pt x="8275760" y="1027772"/>
                </a:lnTo>
                <a:lnTo>
                  <a:pt x="8275478" y="1027605"/>
                </a:lnTo>
                <a:cubicBezTo>
                  <a:pt x="8273970" y="1028076"/>
                  <a:pt x="8272124" y="1029408"/>
                  <a:pt x="8269666"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43525" y="1179064"/>
                </a:lnTo>
                <a:lnTo>
                  <a:pt x="7685942" y="1233723"/>
                </a:lnTo>
                <a:lnTo>
                  <a:pt x="7586920" y="1261888"/>
                </a:lnTo>
                <a:cubicBezTo>
                  <a:pt x="7556723" y="1298911"/>
                  <a:pt x="7489186" y="1249860"/>
                  <a:pt x="7486100" y="1292563"/>
                </a:cubicBezTo>
                <a:cubicBezTo>
                  <a:pt x="7454875" y="1308356"/>
                  <a:pt x="7449202" y="1300366"/>
                  <a:pt x="7407190" y="1314737"/>
                </a:cubicBezTo>
                <a:cubicBezTo>
                  <a:pt x="7368386" y="1364011"/>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23400" y="1671703"/>
                  <a:pt x="5529437" y="1636968"/>
                </a:cubicBezTo>
                <a:cubicBezTo>
                  <a:pt x="5500069" y="1636638"/>
                  <a:pt x="5481558" y="1636672"/>
                  <a:pt x="5440853" y="1657958"/>
                </a:cubicBezTo>
                <a:cubicBezTo>
                  <a:pt x="5340428" y="1673293"/>
                  <a:pt x="5074771" y="1739921"/>
                  <a:pt x="4945936" y="1713743"/>
                </a:cubicBezTo>
                <a:cubicBezTo>
                  <a:pt x="4914142" y="1717597"/>
                  <a:pt x="4837317" y="1726609"/>
                  <a:pt x="4818446" y="1726895"/>
                </a:cubicBezTo>
                <a:lnTo>
                  <a:pt x="4813657" y="1730706"/>
                </a:lnTo>
                <a:lnTo>
                  <a:pt x="4759058" y="1766533"/>
                </a:lnTo>
                <a:cubicBezTo>
                  <a:pt x="4747481" y="1770744"/>
                  <a:pt x="4734604" y="1772921"/>
                  <a:pt x="4719749" y="1771811"/>
                </a:cubicBezTo>
                <a:cubicBezTo>
                  <a:pt x="4667035" y="1745585"/>
                  <a:pt x="4634134" y="1775931"/>
                  <a:pt x="4568686" y="1786141"/>
                </a:cubicBezTo>
                <a:cubicBezTo>
                  <a:pt x="4544667" y="1777910"/>
                  <a:pt x="4432547" y="1778168"/>
                  <a:pt x="4418751" y="1796932"/>
                </a:cubicBezTo>
                <a:cubicBezTo>
                  <a:pt x="4403360" y="1801488"/>
                  <a:pt x="4385278" y="1795746"/>
                  <a:pt x="4378377" y="1815528"/>
                </a:cubicBezTo>
                <a:cubicBezTo>
                  <a:pt x="4366870" y="1839461"/>
                  <a:pt x="4312575" y="1805339"/>
                  <a:pt x="4320575" y="1832722"/>
                </a:cubicBezTo>
                <a:cubicBezTo>
                  <a:pt x="4282030" y="1809397"/>
                  <a:pt x="4252210" y="1859755"/>
                  <a:pt x="4220200" y="1873173"/>
                </a:cubicBezTo>
                <a:cubicBezTo>
                  <a:pt x="4189784" y="1872580"/>
                  <a:pt x="4175475" y="1885756"/>
                  <a:pt x="4105361" y="1894711"/>
                </a:cubicBezTo>
                <a:cubicBezTo>
                  <a:pt x="4071894" y="1867524"/>
                  <a:pt x="4035294" y="1916372"/>
                  <a:pt x="3973223" y="1881015"/>
                </a:cubicBezTo>
                <a:cubicBezTo>
                  <a:pt x="3971330" y="1884974"/>
                  <a:pt x="3952843" y="1881390"/>
                  <a:pt x="3900992" y="1880603"/>
                </a:cubicBezTo>
                <a:cubicBezTo>
                  <a:pt x="3849141" y="1879815"/>
                  <a:pt x="3740259" y="1879432"/>
                  <a:pt x="3662119" y="1876289"/>
                </a:cubicBezTo>
                <a:cubicBezTo>
                  <a:pt x="3573420" y="1876991"/>
                  <a:pt x="3613412" y="1915150"/>
                  <a:pt x="3496919" y="1873180"/>
                </a:cubicBezTo>
                <a:cubicBezTo>
                  <a:pt x="3488062" y="1895719"/>
                  <a:pt x="3474293" y="1897950"/>
                  <a:pt x="3449433" y="1889681"/>
                </a:cubicBezTo>
                <a:cubicBezTo>
                  <a:pt x="3406553" y="1891629"/>
                  <a:pt x="3417350" y="1945453"/>
                  <a:pt x="3369766" y="1916653"/>
                </a:cubicBezTo>
                <a:cubicBezTo>
                  <a:pt x="3338805" y="1929531"/>
                  <a:pt x="3310151" y="1915620"/>
                  <a:pt x="3290336" y="1925039"/>
                </a:cubicBezTo>
                <a:lnTo>
                  <a:pt x="3224897" y="1943733"/>
                </a:lnTo>
                <a:cubicBezTo>
                  <a:pt x="3188693" y="1949271"/>
                  <a:pt x="3178540" y="1909145"/>
                  <a:pt x="3161463" y="1946591"/>
                </a:cubicBezTo>
                <a:lnTo>
                  <a:pt x="3157504" y="1957276"/>
                </a:lnTo>
                <a:lnTo>
                  <a:pt x="3115176" y="1943459"/>
                </a:lnTo>
                <a:cubicBezTo>
                  <a:pt x="3095397" y="1937281"/>
                  <a:pt x="3080878" y="1929976"/>
                  <a:pt x="3038835" y="1920210"/>
                </a:cubicBezTo>
                <a:cubicBezTo>
                  <a:pt x="3011900" y="1947086"/>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1037" y="1967486"/>
                  <a:pt x="2001803" y="1954594"/>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391573" y="1790862"/>
                  <a:pt x="1332568" y="1793149"/>
                </a:cubicBezTo>
                <a:cubicBezTo>
                  <a:pt x="1236287" y="1833446"/>
                  <a:pt x="1335185" y="1756546"/>
                  <a:pt x="1186881" y="1768613"/>
                </a:cubicBezTo>
                <a:cubicBezTo>
                  <a:pt x="1178443" y="1775469"/>
                  <a:pt x="1160576" y="1767918"/>
                  <a:pt x="1162595" y="1758337"/>
                </a:cubicBezTo>
                <a:cubicBezTo>
                  <a:pt x="1153167" y="1761117"/>
                  <a:pt x="1130472" y="1779083"/>
                  <a:pt x="1128523" y="1763621"/>
                </a:cubicBezTo>
                <a:cubicBezTo>
                  <a:pt x="1081415" y="1760756"/>
                  <a:pt x="1034361" y="1768718"/>
                  <a:pt x="991903" y="1786741"/>
                </a:cubicBezTo>
                <a:cubicBezTo>
                  <a:pt x="966383" y="1781126"/>
                  <a:pt x="949501" y="1831241"/>
                  <a:pt x="883960" y="1822386"/>
                </a:cubicBezTo>
                <a:cubicBezTo>
                  <a:pt x="831931" y="1790865"/>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11AB1A3-7D48-4E16-9D31-2C8D9651019D}"/>
              </a:ext>
            </a:extLst>
          </p:cNvPr>
          <p:cNvSpPr>
            <a:spLocks noGrp="1"/>
          </p:cNvSpPr>
          <p:nvPr>
            <p:ph type="title"/>
          </p:nvPr>
        </p:nvSpPr>
        <p:spPr>
          <a:xfrm>
            <a:off x="1050879" y="609601"/>
            <a:ext cx="9810604" cy="1216024"/>
          </a:xfrm>
        </p:spPr>
        <p:txBody>
          <a:bodyPr>
            <a:normAutofit/>
          </a:bodyPr>
          <a:lstStyle/>
          <a:p>
            <a:r>
              <a:rPr lang="en-US" dirty="0">
                <a:ea typeface="Batang"/>
              </a:rPr>
              <a:t>TEAM MEMBERS</a:t>
            </a:r>
            <a:endParaRPr lang="en-US" dirty="0"/>
          </a:p>
        </p:txBody>
      </p:sp>
      <p:sp>
        <p:nvSpPr>
          <p:cNvPr id="3" name="Content Placeholder 2">
            <a:extLst>
              <a:ext uri="{FF2B5EF4-FFF2-40B4-BE49-F238E27FC236}">
                <a16:creationId xmlns:a16="http://schemas.microsoft.com/office/drawing/2014/main" id="{3FEBFFEC-0DCC-4C7A-8B8A-F85A0B60CC77}"/>
              </a:ext>
            </a:extLst>
          </p:cNvPr>
          <p:cNvSpPr>
            <a:spLocks noGrp="1"/>
          </p:cNvSpPr>
          <p:nvPr>
            <p:ph idx="1"/>
          </p:nvPr>
        </p:nvSpPr>
        <p:spPr>
          <a:xfrm>
            <a:off x="1050879" y="2296161"/>
            <a:ext cx="4788505" cy="3846012"/>
          </a:xfrm>
        </p:spPr>
        <p:txBody>
          <a:bodyPr vert="horz" lIns="91440" tIns="45720" rIns="91440" bIns="45720" rtlCol="0">
            <a:normAutofit/>
          </a:bodyPr>
          <a:lstStyle/>
          <a:p>
            <a:r>
              <a:rPr lang="en-US" dirty="0">
                <a:ea typeface="Batang"/>
              </a:rPr>
              <a:t>1. SANAL MISHRA</a:t>
            </a:r>
          </a:p>
          <a:p>
            <a:r>
              <a:rPr lang="en-US" dirty="0">
                <a:ea typeface="Batang"/>
              </a:rPr>
              <a:t>2.SARVENDRA KR.SINGH</a:t>
            </a:r>
          </a:p>
          <a:p>
            <a:r>
              <a:rPr lang="en-US" dirty="0">
                <a:ea typeface="Batang"/>
              </a:rPr>
              <a:t>3.PRABHAT KR. SINGH</a:t>
            </a:r>
            <a:endParaRPr lang="en-US" dirty="0"/>
          </a:p>
          <a:p>
            <a:r>
              <a:rPr lang="en-US" dirty="0">
                <a:ea typeface="Batang"/>
              </a:rPr>
              <a:t>4.YASH SINGH</a:t>
            </a:r>
          </a:p>
          <a:p>
            <a:endParaRPr lang="en-US" dirty="0">
              <a:ea typeface="Batang"/>
            </a:endParaRPr>
          </a:p>
        </p:txBody>
      </p:sp>
      <p:pic>
        <p:nvPicPr>
          <p:cNvPr id="7" name="Picture 7" descr="Logo, company name&#10;&#10;Description automatically generated">
            <a:extLst>
              <a:ext uri="{FF2B5EF4-FFF2-40B4-BE49-F238E27FC236}">
                <a16:creationId xmlns:a16="http://schemas.microsoft.com/office/drawing/2014/main" id="{2CEE2D7C-2DD8-47F4-B97F-165B85F41C27}"/>
              </a:ext>
            </a:extLst>
          </p:cNvPr>
          <p:cNvPicPr>
            <a:picLocks noChangeAspect="1"/>
          </p:cNvPicPr>
          <p:nvPr/>
        </p:nvPicPr>
        <p:blipFill>
          <a:blip r:embed="rId2"/>
          <a:stretch>
            <a:fillRect/>
          </a:stretch>
        </p:blipFill>
        <p:spPr>
          <a:xfrm>
            <a:off x="6450426" y="2398784"/>
            <a:ext cx="4788505" cy="3004787"/>
          </a:xfrm>
          <a:prstGeom prst="rect">
            <a:avLst/>
          </a:prstGeom>
        </p:spPr>
      </p:pic>
      <p:sp>
        <p:nvSpPr>
          <p:cNvPr id="16" name="Freeform: Shape 20">
            <a:extLst>
              <a:ext uri="{FF2B5EF4-FFF2-40B4-BE49-F238E27FC236}">
                <a16:creationId xmlns:a16="http://schemas.microsoft.com/office/drawing/2014/main" id="{C64E267B-3F5A-4357-9E7F-C5FBE5D3B1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0426" y="5902730"/>
            <a:ext cx="5741575" cy="955271"/>
          </a:xfrm>
          <a:custGeom>
            <a:avLst/>
            <a:gdLst>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3959588 w 5741575"/>
              <a:gd name="connsiteY74" fmla="*/ 239195 h 955271"/>
              <a:gd name="connsiteX75" fmla="*/ 4114838 w 5741575"/>
              <a:gd name="connsiteY75" fmla="*/ 238165 h 955271"/>
              <a:gd name="connsiteX76" fmla="*/ 4271023 w 5741575"/>
              <a:gd name="connsiteY76" fmla="*/ 241959 h 955271"/>
              <a:gd name="connsiteX77" fmla="*/ 4367397 w 5741575"/>
              <a:gd name="connsiteY77" fmla="*/ 271442 h 955271"/>
              <a:gd name="connsiteX78" fmla="*/ 4495366 w 5741575"/>
              <a:gd name="connsiteY78" fmla="*/ 271618 h 955271"/>
              <a:gd name="connsiteX79" fmla="*/ 4517347 w 5741575"/>
              <a:gd name="connsiteY79" fmla="*/ 275639 h 955271"/>
              <a:gd name="connsiteX80" fmla="*/ 4546116 w 5741575"/>
              <a:gd name="connsiteY80" fmla="*/ 268568 h 955271"/>
              <a:gd name="connsiteX81" fmla="*/ 4661259 w 5741575"/>
              <a:gd name="connsiteY81" fmla="*/ 238966 h 955271"/>
              <a:gd name="connsiteX82" fmla="*/ 4750403 w 5741575"/>
              <a:gd name="connsiteY82" fmla="*/ 204364 h 955271"/>
              <a:gd name="connsiteX83" fmla="*/ 4867614 w 5741575"/>
              <a:gd name="connsiteY83" fmla="*/ 208668 h 955271"/>
              <a:gd name="connsiteX84" fmla="*/ 4937036 w 5741575"/>
              <a:gd name="connsiteY84" fmla="*/ 195446 h 955271"/>
              <a:gd name="connsiteX85" fmla="*/ 5047626 w 5741575"/>
              <a:gd name="connsiteY85" fmla="*/ 149604 h 955271"/>
              <a:gd name="connsiteX86" fmla="*/ 5200247 w 5741575"/>
              <a:gd name="connsiteY86" fmla="*/ 142695 h 955271"/>
              <a:gd name="connsiteX87" fmla="*/ 5235691 w 5741575"/>
              <a:gd name="connsiteY87" fmla="*/ 173330 h 955271"/>
              <a:gd name="connsiteX88" fmla="*/ 5280133 w 5741575"/>
              <a:gd name="connsiteY88" fmla="*/ 189342 h 955271"/>
              <a:gd name="connsiteX89" fmla="*/ 5291963 w 5741575"/>
              <a:gd name="connsiteY89" fmla="*/ 139446 h 955271"/>
              <a:gd name="connsiteX90" fmla="*/ 5418472 w 5741575"/>
              <a:gd name="connsiteY90" fmla="*/ 89163 h 955271"/>
              <a:gd name="connsiteX91" fmla="*/ 5482354 w 5741575"/>
              <a:gd name="connsiteY91" fmla="*/ 69470 h 955271"/>
              <a:gd name="connsiteX92" fmla="*/ 5583280 w 5741575"/>
              <a:gd name="connsiteY92" fmla="*/ 49787 h 955271"/>
              <a:gd name="connsiteX93" fmla="*/ 5613766 w 5741575"/>
              <a:gd name="connsiteY93" fmla="*/ 41855 h 955271"/>
              <a:gd name="connsiteX94" fmla="*/ 5684952 w 5741575"/>
              <a:gd name="connsiteY94" fmla="*/ 26088 h 95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741575" h="955271">
                <a:moveTo>
                  <a:pt x="5741575" y="0"/>
                </a:moveTo>
                <a:lnTo>
                  <a:pt x="5741575" y="955271"/>
                </a:lnTo>
                <a:lnTo>
                  <a:pt x="0" y="955271"/>
                </a:lnTo>
                <a:lnTo>
                  <a:pt x="8558" y="953971"/>
                </a:lnTo>
                <a:lnTo>
                  <a:pt x="16894" y="953847"/>
                </a:lnTo>
                <a:cubicBezTo>
                  <a:pt x="22474" y="953361"/>
                  <a:pt x="25973" y="952524"/>
                  <a:pt x="28156" y="951374"/>
                </a:cubicBezTo>
                <a:cubicBezTo>
                  <a:pt x="28201" y="951240"/>
                  <a:pt x="28247" y="951105"/>
                  <a:pt x="28293" y="950971"/>
                </a:cubicBezTo>
                <a:lnTo>
                  <a:pt x="39115" y="949326"/>
                </a:lnTo>
                <a:cubicBezTo>
                  <a:pt x="57701" y="947335"/>
                  <a:pt x="76089" y="946141"/>
                  <a:pt x="93851" y="945611"/>
                </a:cubicBezTo>
                <a:cubicBezTo>
                  <a:pt x="99905" y="923404"/>
                  <a:pt x="170209" y="932855"/>
                  <a:pt x="148657" y="898134"/>
                </a:cubicBezTo>
                <a:cubicBezTo>
                  <a:pt x="172173" y="896348"/>
                  <a:pt x="191809" y="908449"/>
                  <a:pt x="174554" y="886351"/>
                </a:cubicBezTo>
                <a:cubicBezTo>
                  <a:pt x="182014" y="885083"/>
                  <a:pt x="185699" y="882087"/>
                  <a:pt x="187633" y="878226"/>
                </a:cubicBezTo>
                <a:cubicBezTo>
                  <a:pt x="187742" y="877663"/>
                  <a:pt x="187852" y="877101"/>
                  <a:pt x="187961" y="876538"/>
                </a:cubicBezTo>
                <a:lnTo>
                  <a:pt x="240501" y="873150"/>
                </a:lnTo>
                <a:lnTo>
                  <a:pt x="246345" y="869942"/>
                </a:lnTo>
                <a:lnTo>
                  <a:pt x="282041" y="871263"/>
                </a:lnTo>
                <a:lnTo>
                  <a:pt x="299711" y="870064"/>
                </a:lnTo>
                <a:lnTo>
                  <a:pt x="306299" y="873609"/>
                </a:lnTo>
                <a:cubicBezTo>
                  <a:pt x="312531" y="875279"/>
                  <a:pt x="320316" y="874896"/>
                  <a:pt x="331571" y="869866"/>
                </a:cubicBezTo>
                <a:lnTo>
                  <a:pt x="333872" y="867971"/>
                </a:lnTo>
                <a:lnTo>
                  <a:pt x="356953" y="870334"/>
                </a:lnTo>
                <a:cubicBezTo>
                  <a:pt x="364772" y="872042"/>
                  <a:pt x="372199" y="874762"/>
                  <a:pt x="379005" y="878900"/>
                </a:cubicBezTo>
                <a:cubicBezTo>
                  <a:pt x="436788" y="836391"/>
                  <a:pt x="512367" y="847456"/>
                  <a:pt x="585428" y="826440"/>
                </a:cubicBezTo>
                <a:cubicBezTo>
                  <a:pt x="600236" y="776571"/>
                  <a:pt x="751447" y="800939"/>
                  <a:pt x="787156" y="838447"/>
                </a:cubicBezTo>
                <a:cubicBezTo>
                  <a:pt x="767750" y="789794"/>
                  <a:pt x="977582" y="857915"/>
                  <a:pt x="898586" y="808502"/>
                </a:cubicBezTo>
                <a:cubicBezTo>
                  <a:pt x="926099" y="807167"/>
                  <a:pt x="944922" y="782490"/>
                  <a:pt x="924063" y="770210"/>
                </a:cubicBezTo>
                <a:cubicBezTo>
                  <a:pt x="1015917" y="786259"/>
                  <a:pt x="1117953" y="728408"/>
                  <a:pt x="1212574" y="724238"/>
                </a:cubicBezTo>
                <a:cubicBezTo>
                  <a:pt x="1245879" y="677520"/>
                  <a:pt x="1233543" y="716744"/>
                  <a:pt x="1280768" y="699122"/>
                </a:cubicBezTo>
                <a:cubicBezTo>
                  <a:pt x="1280824" y="735474"/>
                  <a:pt x="1333787" y="667235"/>
                  <a:pt x="1352027" y="704323"/>
                </a:cubicBezTo>
                <a:cubicBezTo>
                  <a:pt x="1360044" y="699941"/>
                  <a:pt x="1367234" y="694526"/>
                  <a:pt x="1374314" y="688815"/>
                </a:cubicBezTo>
                <a:lnTo>
                  <a:pt x="1378034" y="685842"/>
                </a:lnTo>
                <a:lnTo>
                  <a:pt x="1395604" y="680460"/>
                </a:lnTo>
                <a:lnTo>
                  <a:pt x="1397206" y="670793"/>
                </a:lnTo>
                <a:lnTo>
                  <a:pt x="1421250" y="656855"/>
                </a:lnTo>
                <a:cubicBezTo>
                  <a:pt x="1430770" y="652893"/>
                  <a:pt x="1441623" y="650105"/>
                  <a:pt x="1454524" y="649224"/>
                </a:cubicBezTo>
                <a:cubicBezTo>
                  <a:pt x="1502655" y="660482"/>
                  <a:pt x="1556151" y="606226"/>
                  <a:pt x="1616217" y="622107"/>
                </a:cubicBezTo>
                <a:cubicBezTo>
                  <a:pt x="1637755" y="624837"/>
                  <a:pt x="1701030" y="614257"/>
                  <a:pt x="1710928" y="600666"/>
                </a:cubicBezTo>
                <a:cubicBezTo>
                  <a:pt x="1723693" y="596072"/>
                  <a:pt x="1739861" y="597834"/>
                  <a:pt x="1743718" y="584327"/>
                </a:cubicBezTo>
                <a:cubicBezTo>
                  <a:pt x="1751098" y="567647"/>
                  <a:pt x="1801421" y="583831"/>
                  <a:pt x="1791651" y="567019"/>
                </a:cubicBezTo>
                <a:cubicBezTo>
                  <a:pt x="1827282" y="577929"/>
                  <a:pt x="1847642" y="542228"/>
                  <a:pt x="1873778" y="530130"/>
                </a:cubicBezTo>
                <a:cubicBezTo>
                  <a:pt x="1902425" y="541995"/>
                  <a:pt x="1929013" y="504913"/>
                  <a:pt x="1988411" y="491599"/>
                </a:cubicBezTo>
                <a:cubicBezTo>
                  <a:pt x="2020077" y="505546"/>
                  <a:pt x="2028363" y="482381"/>
                  <a:pt x="2085507" y="498527"/>
                </a:cubicBezTo>
                <a:cubicBezTo>
                  <a:pt x="2086719" y="495769"/>
                  <a:pt x="2088490" y="493104"/>
                  <a:pt x="2090767" y="490616"/>
                </a:cubicBezTo>
                <a:cubicBezTo>
                  <a:pt x="2103992" y="476161"/>
                  <a:pt x="2131025" y="470659"/>
                  <a:pt x="2151143" y="478332"/>
                </a:cubicBezTo>
                <a:cubicBezTo>
                  <a:pt x="2240088" y="497642"/>
                  <a:pt x="2310118" y="483043"/>
                  <a:pt x="2378710" y="477570"/>
                </a:cubicBezTo>
                <a:cubicBezTo>
                  <a:pt x="2454975" y="467585"/>
                  <a:pt x="2391576" y="437831"/>
                  <a:pt x="2496256" y="452396"/>
                </a:cubicBezTo>
                <a:cubicBezTo>
                  <a:pt x="2501503" y="436899"/>
                  <a:pt x="2513119" y="433980"/>
                  <a:pt x="2535387" y="436645"/>
                </a:cubicBezTo>
                <a:cubicBezTo>
                  <a:pt x="2572084" y="430778"/>
                  <a:pt x="2557124" y="397207"/>
                  <a:pt x="2601109" y="410678"/>
                </a:cubicBezTo>
                <a:cubicBezTo>
                  <a:pt x="2588000" y="393616"/>
                  <a:pt x="2667428" y="390302"/>
                  <a:pt x="2643855" y="374482"/>
                </a:cubicBezTo>
                <a:cubicBezTo>
                  <a:pt x="2648277" y="369169"/>
                  <a:pt x="2652937" y="366761"/>
                  <a:pt x="2657726" y="365841"/>
                </a:cubicBezTo>
                <a:cubicBezTo>
                  <a:pt x="2667303" y="363999"/>
                  <a:pt x="2677395" y="368107"/>
                  <a:pt x="2687125" y="366820"/>
                </a:cubicBezTo>
                <a:lnTo>
                  <a:pt x="2697479" y="361430"/>
                </a:lnTo>
                <a:lnTo>
                  <a:pt x="2701547" y="361545"/>
                </a:lnTo>
                <a:lnTo>
                  <a:pt x="2711054" y="360597"/>
                </a:lnTo>
                <a:lnTo>
                  <a:pt x="2710438" y="366958"/>
                </a:lnTo>
                <a:cubicBezTo>
                  <a:pt x="2708955" y="373111"/>
                  <a:pt x="2708038" y="379788"/>
                  <a:pt x="2722936" y="377633"/>
                </a:cubicBezTo>
                <a:cubicBezTo>
                  <a:pt x="2753511" y="370170"/>
                  <a:pt x="2766475" y="394972"/>
                  <a:pt x="2777227" y="368972"/>
                </a:cubicBezTo>
                <a:lnTo>
                  <a:pt x="2779510" y="361652"/>
                </a:lnTo>
                <a:lnTo>
                  <a:pt x="2786278" y="359869"/>
                </a:lnTo>
                <a:cubicBezTo>
                  <a:pt x="2789994" y="359750"/>
                  <a:pt x="2792255" y="361281"/>
                  <a:pt x="2792101" y="365927"/>
                </a:cubicBezTo>
                <a:cubicBezTo>
                  <a:pt x="2819315" y="344279"/>
                  <a:pt x="2855630" y="370297"/>
                  <a:pt x="2885545" y="372818"/>
                </a:cubicBezTo>
                <a:cubicBezTo>
                  <a:pt x="2905895" y="352581"/>
                  <a:pt x="2948591" y="377825"/>
                  <a:pt x="3009558" y="370573"/>
                </a:cubicBezTo>
                <a:cubicBezTo>
                  <a:pt x="3031640" y="347442"/>
                  <a:pt x="3050695" y="365935"/>
                  <a:pt x="3095010" y="332454"/>
                </a:cubicBezTo>
                <a:cubicBezTo>
                  <a:pt x="3097485" y="334582"/>
                  <a:pt x="3100426" y="336441"/>
                  <a:pt x="3103742" y="337974"/>
                </a:cubicBezTo>
                <a:cubicBezTo>
                  <a:pt x="3123005" y="346878"/>
                  <a:pt x="3150475" y="343067"/>
                  <a:pt x="3165093" y="329459"/>
                </a:cubicBezTo>
                <a:cubicBezTo>
                  <a:pt x="3236951" y="282673"/>
                  <a:pt x="3308286" y="273118"/>
                  <a:pt x="3373785" y="255680"/>
                </a:cubicBezTo>
                <a:cubicBezTo>
                  <a:pt x="3448540" y="239861"/>
                  <a:pt x="3405238" y="287846"/>
                  <a:pt x="3493851" y="240255"/>
                </a:cubicBezTo>
                <a:cubicBezTo>
                  <a:pt x="3506326" y="252723"/>
                  <a:pt x="3518405" y="251593"/>
                  <a:pt x="3537470" y="241867"/>
                </a:cubicBezTo>
                <a:cubicBezTo>
                  <a:pt x="3573967" y="235226"/>
                  <a:pt x="3576893" y="270855"/>
                  <a:pt x="3610489" y="244128"/>
                </a:cubicBezTo>
                <a:cubicBezTo>
                  <a:pt x="3606935" y="264036"/>
                  <a:pt x="3681284" y="241075"/>
                  <a:pt x="3667539" y="263271"/>
                </a:cubicBezTo>
                <a:cubicBezTo>
                  <a:pt x="3694251" y="276940"/>
                  <a:pt x="3701441" y="246803"/>
                  <a:pt x="3727614" y="258245"/>
                </a:cubicBezTo>
                <a:cubicBezTo>
                  <a:pt x="3754952" y="257751"/>
                  <a:pt x="3708960" y="240314"/>
                  <a:pt x="3738369" y="234506"/>
                </a:cubicBezTo>
                <a:cubicBezTo>
                  <a:pt x="3774580" y="230879"/>
                  <a:pt x="3768868" y="196201"/>
                  <a:pt x="3803670" y="236457"/>
                </a:cubicBezTo>
                <a:cubicBezTo>
                  <a:pt x="3839567" y="220301"/>
                  <a:pt x="3850064" y="239151"/>
                  <a:pt x="3903080" y="241890"/>
                </a:cubicBezTo>
                <a:cubicBezTo>
                  <a:pt x="3922859" y="227800"/>
                  <a:pt x="3941005" y="230826"/>
                  <a:pt x="3959588" y="239195"/>
                </a:cubicBezTo>
                <a:cubicBezTo>
                  <a:pt x="4009252" y="229421"/>
                  <a:pt x="4057491" y="239376"/>
                  <a:pt x="4114838" y="238165"/>
                </a:cubicBezTo>
                <a:cubicBezTo>
                  <a:pt x="4173784" y="217210"/>
                  <a:pt x="4209756" y="243378"/>
                  <a:pt x="4271023" y="241959"/>
                </a:cubicBezTo>
                <a:cubicBezTo>
                  <a:pt x="4326191" y="205535"/>
                  <a:pt x="4316856" y="279258"/>
                  <a:pt x="4367397" y="271442"/>
                </a:cubicBezTo>
                <a:cubicBezTo>
                  <a:pt x="4446016" y="235091"/>
                  <a:pt x="4369000" y="295343"/>
                  <a:pt x="4495366" y="271618"/>
                </a:cubicBezTo>
                <a:cubicBezTo>
                  <a:pt x="4501905" y="266287"/>
                  <a:pt x="4518077" y="269240"/>
                  <a:pt x="4517347" y="275639"/>
                </a:cubicBezTo>
                <a:cubicBezTo>
                  <a:pt x="4525170" y="272832"/>
                  <a:pt x="4542809" y="258800"/>
                  <a:pt x="4546116" y="268568"/>
                </a:cubicBezTo>
                <a:cubicBezTo>
                  <a:pt x="4586961" y="265354"/>
                  <a:pt x="4626617" y="255160"/>
                  <a:pt x="4661259" y="238966"/>
                </a:cubicBezTo>
                <a:cubicBezTo>
                  <a:pt x="4741966" y="247639"/>
                  <a:pt x="4693066" y="205693"/>
                  <a:pt x="4750403" y="204364"/>
                </a:cubicBezTo>
                <a:cubicBezTo>
                  <a:pt x="4798501" y="219113"/>
                  <a:pt x="4813319" y="201253"/>
                  <a:pt x="4867614" y="208668"/>
                </a:cubicBezTo>
                <a:cubicBezTo>
                  <a:pt x="4881621" y="174373"/>
                  <a:pt x="4917566" y="206761"/>
                  <a:pt x="4937036" y="195446"/>
                </a:cubicBezTo>
                <a:cubicBezTo>
                  <a:pt x="4974214" y="229763"/>
                  <a:pt x="5013321" y="152474"/>
                  <a:pt x="5047626" y="149604"/>
                </a:cubicBezTo>
                <a:cubicBezTo>
                  <a:pt x="5106046" y="150576"/>
                  <a:pt x="5172786" y="183138"/>
                  <a:pt x="5200247" y="142695"/>
                </a:cubicBezTo>
                <a:cubicBezTo>
                  <a:pt x="5206135" y="157748"/>
                  <a:pt x="5203071" y="179288"/>
                  <a:pt x="5235691" y="173330"/>
                </a:cubicBezTo>
                <a:cubicBezTo>
                  <a:pt x="5249654" y="179935"/>
                  <a:pt x="5254450" y="203448"/>
                  <a:pt x="5280133" y="189342"/>
                </a:cubicBezTo>
                <a:cubicBezTo>
                  <a:pt x="5244836" y="171370"/>
                  <a:pt x="5299493" y="163568"/>
                  <a:pt x="5291963" y="139446"/>
                </a:cubicBezTo>
                <a:cubicBezTo>
                  <a:pt x="5331555" y="120349"/>
                  <a:pt x="5427790" y="132865"/>
                  <a:pt x="5418472" y="89163"/>
                </a:cubicBezTo>
                <a:cubicBezTo>
                  <a:pt x="5428057" y="62053"/>
                  <a:pt x="5484665" y="97616"/>
                  <a:pt x="5482354" y="69470"/>
                </a:cubicBezTo>
                <a:cubicBezTo>
                  <a:pt x="5507119" y="85574"/>
                  <a:pt x="5545363" y="52240"/>
                  <a:pt x="5583280" y="49787"/>
                </a:cubicBezTo>
                <a:cubicBezTo>
                  <a:pt x="5589344" y="36484"/>
                  <a:pt x="5598103" y="36349"/>
                  <a:pt x="5613766" y="41855"/>
                </a:cubicBezTo>
                <a:cubicBezTo>
                  <a:pt x="5636621" y="41086"/>
                  <a:pt x="5660728" y="35034"/>
                  <a:pt x="5684952" y="260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0943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3EFA6C3-82DC-4131-9929-2523E6FD0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67F134-C6F6-4BEA-9ED5-64DABFFF00F6}"/>
              </a:ext>
            </a:extLst>
          </p:cNvPr>
          <p:cNvSpPr>
            <a:spLocks noGrp="1"/>
          </p:cNvSpPr>
          <p:nvPr>
            <p:ph type="title"/>
          </p:nvPr>
        </p:nvSpPr>
        <p:spPr>
          <a:xfrm>
            <a:off x="4683761" y="609601"/>
            <a:ext cx="6177722" cy="1216024"/>
          </a:xfrm>
        </p:spPr>
        <p:txBody>
          <a:bodyPr>
            <a:normAutofit/>
          </a:bodyPr>
          <a:lstStyle/>
          <a:p>
            <a:r>
              <a:rPr lang="en-US" dirty="0">
                <a:ea typeface="Batang"/>
              </a:rPr>
              <a:t>What is </a:t>
            </a:r>
            <a:r>
              <a:rPr lang="en-US" dirty="0" err="1">
                <a:ea typeface="Batang"/>
              </a:rPr>
              <a:t>iot</a:t>
            </a:r>
            <a:r>
              <a:rPr lang="en-US" dirty="0">
                <a:ea typeface="Batang"/>
              </a:rPr>
              <a:t>?</a:t>
            </a:r>
            <a:endParaRPr lang="en-US" dirty="0"/>
          </a:p>
        </p:txBody>
      </p:sp>
      <p:sp>
        <p:nvSpPr>
          <p:cNvPr id="11" name="Freeform: Shape 10">
            <a:extLst>
              <a:ext uri="{FF2B5EF4-FFF2-40B4-BE49-F238E27FC236}">
                <a16:creationId xmlns:a16="http://schemas.microsoft.com/office/drawing/2014/main" id="{AEC9469E-14CA-4358-BABC-CBF836A61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869680" cy="767978"/>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Diagram, schematic&#10;&#10;Description automatically generated">
            <a:extLst>
              <a:ext uri="{FF2B5EF4-FFF2-40B4-BE49-F238E27FC236}">
                <a16:creationId xmlns:a16="http://schemas.microsoft.com/office/drawing/2014/main" id="{C0ACF4E7-6D52-4C66-8338-A3E05EC1F6B8}"/>
              </a:ext>
            </a:extLst>
          </p:cNvPr>
          <p:cNvPicPr>
            <a:picLocks noChangeAspect="1"/>
          </p:cNvPicPr>
          <p:nvPr/>
        </p:nvPicPr>
        <p:blipFill>
          <a:blip r:embed="rId2"/>
          <a:stretch>
            <a:fillRect/>
          </a:stretch>
        </p:blipFill>
        <p:spPr>
          <a:xfrm>
            <a:off x="723900" y="2460774"/>
            <a:ext cx="3391756" cy="2340311"/>
          </a:xfrm>
          <a:prstGeom prst="rect">
            <a:avLst/>
          </a:prstGeom>
        </p:spPr>
      </p:pic>
      <p:sp>
        <p:nvSpPr>
          <p:cNvPr id="3" name="Content Placeholder 2">
            <a:extLst>
              <a:ext uri="{FF2B5EF4-FFF2-40B4-BE49-F238E27FC236}">
                <a16:creationId xmlns:a16="http://schemas.microsoft.com/office/drawing/2014/main" id="{5AACFF92-3312-441D-9529-D631F8B7BD8C}"/>
              </a:ext>
            </a:extLst>
          </p:cNvPr>
          <p:cNvSpPr>
            <a:spLocks noGrp="1"/>
          </p:cNvSpPr>
          <p:nvPr>
            <p:ph idx="1"/>
          </p:nvPr>
        </p:nvSpPr>
        <p:spPr>
          <a:xfrm>
            <a:off x="4683761" y="2225039"/>
            <a:ext cx="6177722" cy="4029337"/>
          </a:xfrm>
        </p:spPr>
        <p:txBody>
          <a:bodyPr vert="horz" lIns="91440" tIns="45720" rIns="91440" bIns="45720" rtlCol="0">
            <a:normAutofit/>
          </a:bodyPr>
          <a:lstStyle/>
          <a:p>
            <a:r>
              <a:rPr lang="en-US" dirty="0">
                <a:ea typeface="+mn-lt"/>
                <a:cs typeface="+mn-lt"/>
              </a:rPr>
              <a:t>The Internet of Things (IoT) describes the network of physical objects—“things”—that are embedded with sensors, software, and other technologies for the purpose of connecting and exchanging data with other devices and systems over the internet. These devices range from ordinary household objects to sophisticated industrial tools. With more than 7 billion connected IoT devices today, experts are expecting this number to grow to 10 billion by 2020 and 22 billion by 2025.</a:t>
            </a:r>
          </a:p>
          <a:p>
            <a:endParaRPr lang="en-US" dirty="0"/>
          </a:p>
        </p:txBody>
      </p:sp>
      <p:sp>
        <p:nvSpPr>
          <p:cNvPr id="13" name="Freeform: Shape 12">
            <a:extLst>
              <a:ext uri="{FF2B5EF4-FFF2-40B4-BE49-F238E27FC236}">
                <a16:creationId xmlns:a16="http://schemas.microsoft.com/office/drawing/2014/main" id="{048EB4C9-ACAF-4CCA-BA6E-931443192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5753" y="6027658"/>
            <a:ext cx="7906247" cy="830343"/>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856454 w 6884912"/>
              <a:gd name="connsiteY88" fmla="*/ 130488 h 1161397"/>
              <a:gd name="connsiteX89" fmla="*/ 4920038 w 6884912"/>
              <a:gd name="connsiteY89" fmla="*/ 140418 h 1161397"/>
              <a:gd name="connsiteX90" fmla="*/ 5016639 w 6884912"/>
              <a:gd name="connsiteY90" fmla="*/ 158905 h 1161397"/>
              <a:gd name="connsiteX91" fmla="*/ 5072009 w 6884912"/>
              <a:gd name="connsiteY91" fmla="*/ 161502 h 1161397"/>
              <a:gd name="connsiteX92" fmla="*/ 5223626 w 6884912"/>
              <a:gd name="connsiteY92" fmla="*/ 177356 h 1161397"/>
              <a:gd name="connsiteX93" fmla="*/ 5375773 w 6884912"/>
              <a:gd name="connsiteY93" fmla="*/ 199913 h 1161397"/>
              <a:gd name="connsiteX94" fmla="*/ 5467502 w 6884912"/>
              <a:gd name="connsiteY94" fmla="*/ 250963 h 1161397"/>
              <a:gd name="connsiteX95" fmla="*/ 5592395 w 6884912"/>
              <a:gd name="connsiteY95" fmla="*/ 265434 h 1161397"/>
              <a:gd name="connsiteX96" fmla="*/ 5613532 w 6884912"/>
              <a:gd name="connsiteY96" fmla="*/ 273379 h 1161397"/>
              <a:gd name="connsiteX97" fmla="*/ 5642173 w 6884912"/>
              <a:gd name="connsiteY97" fmla="*/ 266904 h 1161397"/>
              <a:gd name="connsiteX98" fmla="*/ 5756910 w 6884912"/>
              <a:gd name="connsiteY98" fmla="*/ 239211 h 1161397"/>
              <a:gd name="connsiteX99" fmla="*/ 5846667 w 6884912"/>
              <a:gd name="connsiteY99" fmla="*/ 201786 h 1161397"/>
              <a:gd name="connsiteX100" fmla="*/ 5960732 w 6884912"/>
              <a:gd name="connsiteY100" fmla="*/ 220708 h 1161397"/>
              <a:gd name="connsiteX101" fmla="*/ 6029542 w 6884912"/>
              <a:gd name="connsiteY101" fmla="*/ 210339 h 1161397"/>
              <a:gd name="connsiteX102" fmla="*/ 6141123 w 6884912"/>
              <a:gd name="connsiteY102" fmla="*/ 159923 h 1161397"/>
              <a:gd name="connsiteX103" fmla="*/ 6290640 w 6884912"/>
              <a:gd name="connsiteY103" fmla="*/ 167441 h 1161397"/>
              <a:gd name="connsiteX104" fmla="*/ 6322806 w 6884912"/>
              <a:gd name="connsiteY104" fmla="*/ 213293 h 1161397"/>
              <a:gd name="connsiteX105" fmla="*/ 6364914 w 6884912"/>
              <a:gd name="connsiteY105" fmla="*/ 240140 h 1161397"/>
              <a:gd name="connsiteX106" fmla="*/ 6380420 w 6884912"/>
              <a:gd name="connsiteY106" fmla="*/ 173195 h 1161397"/>
              <a:gd name="connsiteX107" fmla="*/ 6507891 w 6884912"/>
              <a:gd name="connsiteY107" fmla="*/ 118474 h 1161397"/>
              <a:gd name="connsiteX108" fmla="*/ 6571807 w 6884912"/>
              <a:gd name="connsiteY108" fmla="*/ 98636 h 1161397"/>
              <a:gd name="connsiteX109" fmla="*/ 6671880 w 6884912"/>
              <a:gd name="connsiteY109" fmla="*/ 82931 h 1161397"/>
              <a:gd name="connsiteX110" fmla="*/ 6702266 w 6884912"/>
              <a:gd name="connsiteY110" fmla="*/ 75470 h 1161397"/>
              <a:gd name="connsiteX111" fmla="*/ 6845802 w 6884912"/>
              <a:gd name="connsiteY111" fmla="*/ 24496 h 1161397"/>
              <a:gd name="connsiteX112" fmla="*/ 6884912 w 6884912"/>
              <a:gd name="connsiteY11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220717 w 6884912"/>
              <a:gd name="connsiteY78" fmla="*/ 192946 h 1161397"/>
              <a:gd name="connsiteX79" fmla="*/ 4228802 w 6884912"/>
              <a:gd name="connsiteY79" fmla="*/ 201468 h 1161397"/>
              <a:gd name="connsiteX80" fmla="*/ 4289361 w 6884912"/>
              <a:gd name="connsiteY80" fmla="*/ 196642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220717 w 6884912"/>
              <a:gd name="connsiteY78" fmla="*/ 192946 h 1161397"/>
              <a:gd name="connsiteX79" fmla="*/ 4228802 w 6884912"/>
              <a:gd name="connsiteY79" fmla="*/ 201468 h 1161397"/>
              <a:gd name="connsiteX80" fmla="*/ 4289361 w 6884912"/>
              <a:gd name="connsiteY80" fmla="*/ 196642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80420 w 6884912"/>
              <a:gd name="connsiteY104" fmla="*/ 173195 h 1161397"/>
              <a:gd name="connsiteX105" fmla="*/ 6507891 w 6884912"/>
              <a:gd name="connsiteY105" fmla="*/ 118474 h 1161397"/>
              <a:gd name="connsiteX106" fmla="*/ 6571807 w 6884912"/>
              <a:gd name="connsiteY106" fmla="*/ 98636 h 1161397"/>
              <a:gd name="connsiteX107" fmla="*/ 6671880 w 6884912"/>
              <a:gd name="connsiteY107" fmla="*/ 82931 h 1161397"/>
              <a:gd name="connsiteX108" fmla="*/ 6702266 w 6884912"/>
              <a:gd name="connsiteY108" fmla="*/ 75470 h 1161397"/>
              <a:gd name="connsiteX109" fmla="*/ 6845802 w 6884912"/>
              <a:gd name="connsiteY109" fmla="*/ 24496 h 1161397"/>
              <a:gd name="connsiteX110" fmla="*/ 6884912 w 6884912"/>
              <a:gd name="connsiteY110"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510042 w 6884912"/>
              <a:gd name="connsiteY60" fmla="*/ 311820 h 1161397"/>
              <a:gd name="connsiteX61" fmla="*/ 3626773 w 6884912"/>
              <a:gd name="connsiteY61" fmla="*/ 290452 h 1161397"/>
              <a:gd name="connsiteX62" fmla="*/ 3666217 w 6884912"/>
              <a:gd name="connsiteY62" fmla="*/ 273255 h 1161397"/>
              <a:gd name="connsiteX63" fmla="*/ 3732427 w 6884912"/>
              <a:gd name="connsiteY63" fmla="*/ 245039 h 1161397"/>
              <a:gd name="connsiteX64" fmla="*/ 3777022 w 6884912"/>
              <a:gd name="connsiteY64" fmla="*/ 200276 h 1161397"/>
              <a:gd name="connsiteX65" fmla="*/ 3791246 w 6884912"/>
              <a:gd name="connsiteY65" fmla="*/ 189996 h 1161397"/>
              <a:gd name="connsiteX66" fmla="*/ 3819864 w 6884912"/>
              <a:gd name="connsiteY66" fmla="*/ 194605 h 1161397"/>
              <a:gd name="connsiteX67" fmla="*/ 3830398 w 6884912"/>
              <a:gd name="connsiteY67" fmla="*/ 188383 h 1161397"/>
              <a:gd name="connsiteX68" fmla="*/ 3834360 w 6884912"/>
              <a:gd name="connsiteY68" fmla="*/ 188992 h 1161397"/>
              <a:gd name="connsiteX69" fmla="*/ 3843715 w 6884912"/>
              <a:gd name="connsiteY69" fmla="*/ 188752 h 1161397"/>
              <a:gd name="connsiteX70" fmla="*/ 3842609 w 6884912"/>
              <a:gd name="connsiteY70" fmla="*/ 197386 h 1161397"/>
              <a:gd name="connsiteX71" fmla="*/ 3853961 w 6884912"/>
              <a:gd name="connsiteY71" fmla="*/ 213380 h 1161397"/>
              <a:gd name="connsiteX72" fmla="*/ 3907640 w 6884912"/>
              <a:gd name="connsiteY72" fmla="*/ 207568 h 1161397"/>
              <a:gd name="connsiteX73" fmla="*/ 3910449 w 6884912"/>
              <a:gd name="connsiteY73" fmla="*/ 197808 h 1161397"/>
              <a:gd name="connsiteX74" fmla="*/ 3917197 w 6884912"/>
              <a:gd name="connsiteY74" fmla="*/ 196121 h 1161397"/>
              <a:gd name="connsiteX75" fmla="*/ 3922400 w 6884912"/>
              <a:gd name="connsiteY75" fmla="*/ 205056 h 1161397"/>
              <a:gd name="connsiteX76" fmla="*/ 4013061 w 6884912"/>
              <a:gd name="connsiteY76" fmla="*/ 224874 h 1161397"/>
              <a:gd name="connsiteX77" fmla="*/ 4220717 w 6884912"/>
              <a:gd name="connsiteY77" fmla="*/ 192946 h 1161397"/>
              <a:gd name="connsiteX78" fmla="*/ 4228802 w 6884912"/>
              <a:gd name="connsiteY78" fmla="*/ 201468 h 1161397"/>
              <a:gd name="connsiteX79" fmla="*/ 4289361 w 6884912"/>
              <a:gd name="connsiteY79" fmla="*/ 196642 h 1161397"/>
              <a:gd name="connsiteX80" fmla="*/ 4498913 w 6884912"/>
              <a:gd name="connsiteY80" fmla="*/ 118915 h 1161397"/>
              <a:gd name="connsiteX81" fmla="*/ 4617330 w 6884912"/>
              <a:gd name="connsiteY81" fmla="*/ 111163 h 1161397"/>
              <a:gd name="connsiteX82" fmla="*/ 4659778 w 6884912"/>
              <a:gd name="connsiteY82" fmla="*/ 118219 h 1161397"/>
              <a:gd name="connsiteX83" fmla="*/ 4730870 w 6884912"/>
              <a:gd name="connsiteY83" fmla="*/ 129432 h 1161397"/>
              <a:gd name="connsiteX84" fmla="*/ 4785037 w 6884912"/>
              <a:gd name="connsiteY84" fmla="*/ 161964 h 1161397"/>
              <a:gd name="connsiteX85" fmla="*/ 4844073 w 6884912"/>
              <a:gd name="connsiteY85" fmla="*/ 161768 h 1161397"/>
              <a:gd name="connsiteX86" fmla="*/ 4856454 w 6884912"/>
              <a:gd name="connsiteY86" fmla="*/ 130488 h 1161397"/>
              <a:gd name="connsiteX87" fmla="*/ 4920038 w 6884912"/>
              <a:gd name="connsiteY87" fmla="*/ 140418 h 1161397"/>
              <a:gd name="connsiteX88" fmla="*/ 5016639 w 6884912"/>
              <a:gd name="connsiteY88" fmla="*/ 158905 h 1161397"/>
              <a:gd name="connsiteX89" fmla="*/ 5072009 w 6884912"/>
              <a:gd name="connsiteY89" fmla="*/ 161502 h 1161397"/>
              <a:gd name="connsiteX90" fmla="*/ 5223626 w 6884912"/>
              <a:gd name="connsiteY90" fmla="*/ 177356 h 1161397"/>
              <a:gd name="connsiteX91" fmla="*/ 5375773 w 6884912"/>
              <a:gd name="connsiteY91" fmla="*/ 199913 h 1161397"/>
              <a:gd name="connsiteX92" fmla="*/ 5467502 w 6884912"/>
              <a:gd name="connsiteY92" fmla="*/ 250963 h 1161397"/>
              <a:gd name="connsiteX93" fmla="*/ 5592395 w 6884912"/>
              <a:gd name="connsiteY93" fmla="*/ 265434 h 1161397"/>
              <a:gd name="connsiteX94" fmla="*/ 5613532 w 6884912"/>
              <a:gd name="connsiteY94" fmla="*/ 273379 h 1161397"/>
              <a:gd name="connsiteX95" fmla="*/ 5642173 w 6884912"/>
              <a:gd name="connsiteY95" fmla="*/ 266904 h 1161397"/>
              <a:gd name="connsiteX96" fmla="*/ 5756910 w 6884912"/>
              <a:gd name="connsiteY96" fmla="*/ 239211 h 1161397"/>
              <a:gd name="connsiteX97" fmla="*/ 5846667 w 6884912"/>
              <a:gd name="connsiteY97" fmla="*/ 201786 h 1161397"/>
              <a:gd name="connsiteX98" fmla="*/ 5960732 w 6884912"/>
              <a:gd name="connsiteY98" fmla="*/ 220708 h 1161397"/>
              <a:gd name="connsiteX99" fmla="*/ 6029542 w 6884912"/>
              <a:gd name="connsiteY99" fmla="*/ 210339 h 1161397"/>
              <a:gd name="connsiteX100" fmla="*/ 6141123 w 6884912"/>
              <a:gd name="connsiteY100" fmla="*/ 159923 h 1161397"/>
              <a:gd name="connsiteX101" fmla="*/ 6290640 w 6884912"/>
              <a:gd name="connsiteY101" fmla="*/ 167441 h 1161397"/>
              <a:gd name="connsiteX102" fmla="*/ 6322806 w 6884912"/>
              <a:gd name="connsiteY102" fmla="*/ 213293 h 1161397"/>
              <a:gd name="connsiteX103" fmla="*/ 6380420 w 6884912"/>
              <a:gd name="connsiteY103" fmla="*/ 173195 h 1161397"/>
              <a:gd name="connsiteX104" fmla="*/ 6507891 w 6884912"/>
              <a:gd name="connsiteY104" fmla="*/ 118474 h 1161397"/>
              <a:gd name="connsiteX105" fmla="*/ 6571807 w 6884912"/>
              <a:gd name="connsiteY105" fmla="*/ 98636 h 1161397"/>
              <a:gd name="connsiteX106" fmla="*/ 6671880 w 6884912"/>
              <a:gd name="connsiteY106" fmla="*/ 82931 h 1161397"/>
              <a:gd name="connsiteX107" fmla="*/ 6702266 w 6884912"/>
              <a:gd name="connsiteY107" fmla="*/ 75470 h 1161397"/>
              <a:gd name="connsiteX108" fmla="*/ 6845802 w 6884912"/>
              <a:gd name="connsiteY108" fmla="*/ 24496 h 1161397"/>
              <a:gd name="connsiteX109" fmla="*/ 6884912 w 6884912"/>
              <a:gd name="connsiteY109"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510042 w 6884912"/>
              <a:gd name="connsiteY60" fmla="*/ 311820 h 1161397"/>
              <a:gd name="connsiteX61" fmla="*/ 3626773 w 6884912"/>
              <a:gd name="connsiteY61" fmla="*/ 290452 h 1161397"/>
              <a:gd name="connsiteX62" fmla="*/ 3666217 w 6884912"/>
              <a:gd name="connsiteY62" fmla="*/ 273255 h 1161397"/>
              <a:gd name="connsiteX63" fmla="*/ 3732427 w 6884912"/>
              <a:gd name="connsiteY63" fmla="*/ 245039 h 1161397"/>
              <a:gd name="connsiteX64" fmla="*/ 3777022 w 6884912"/>
              <a:gd name="connsiteY64" fmla="*/ 200276 h 1161397"/>
              <a:gd name="connsiteX65" fmla="*/ 3791246 w 6884912"/>
              <a:gd name="connsiteY65" fmla="*/ 189996 h 1161397"/>
              <a:gd name="connsiteX66" fmla="*/ 3819864 w 6884912"/>
              <a:gd name="connsiteY66" fmla="*/ 194605 h 1161397"/>
              <a:gd name="connsiteX67" fmla="*/ 3830398 w 6884912"/>
              <a:gd name="connsiteY67" fmla="*/ 188383 h 1161397"/>
              <a:gd name="connsiteX68" fmla="*/ 3834360 w 6884912"/>
              <a:gd name="connsiteY68" fmla="*/ 188992 h 1161397"/>
              <a:gd name="connsiteX69" fmla="*/ 3843715 w 6884912"/>
              <a:gd name="connsiteY69" fmla="*/ 188752 h 1161397"/>
              <a:gd name="connsiteX70" fmla="*/ 3842609 w 6884912"/>
              <a:gd name="connsiteY70" fmla="*/ 197386 h 1161397"/>
              <a:gd name="connsiteX71" fmla="*/ 3853961 w 6884912"/>
              <a:gd name="connsiteY71" fmla="*/ 213380 h 1161397"/>
              <a:gd name="connsiteX72" fmla="*/ 3907640 w 6884912"/>
              <a:gd name="connsiteY72" fmla="*/ 207568 h 1161397"/>
              <a:gd name="connsiteX73" fmla="*/ 3910449 w 6884912"/>
              <a:gd name="connsiteY73" fmla="*/ 197808 h 1161397"/>
              <a:gd name="connsiteX74" fmla="*/ 3917197 w 6884912"/>
              <a:gd name="connsiteY74" fmla="*/ 196121 h 1161397"/>
              <a:gd name="connsiteX75" fmla="*/ 3922400 w 6884912"/>
              <a:gd name="connsiteY75" fmla="*/ 205056 h 1161397"/>
              <a:gd name="connsiteX76" fmla="*/ 4013061 w 6884912"/>
              <a:gd name="connsiteY76" fmla="*/ 224874 h 1161397"/>
              <a:gd name="connsiteX77" fmla="*/ 4220717 w 6884912"/>
              <a:gd name="connsiteY77" fmla="*/ 192946 h 1161397"/>
              <a:gd name="connsiteX78" fmla="*/ 4228802 w 6884912"/>
              <a:gd name="connsiteY78" fmla="*/ 201468 h 1161397"/>
              <a:gd name="connsiteX79" fmla="*/ 4289361 w 6884912"/>
              <a:gd name="connsiteY79" fmla="*/ 196642 h 1161397"/>
              <a:gd name="connsiteX80" fmla="*/ 4498913 w 6884912"/>
              <a:gd name="connsiteY80" fmla="*/ 118915 h 1161397"/>
              <a:gd name="connsiteX81" fmla="*/ 4617330 w 6884912"/>
              <a:gd name="connsiteY81" fmla="*/ 111163 h 1161397"/>
              <a:gd name="connsiteX82" fmla="*/ 4659778 w 6884912"/>
              <a:gd name="connsiteY82" fmla="*/ 118219 h 1161397"/>
              <a:gd name="connsiteX83" fmla="*/ 4730870 w 6884912"/>
              <a:gd name="connsiteY83" fmla="*/ 129432 h 1161397"/>
              <a:gd name="connsiteX84" fmla="*/ 4844073 w 6884912"/>
              <a:gd name="connsiteY84" fmla="*/ 161768 h 1161397"/>
              <a:gd name="connsiteX85" fmla="*/ 4856454 w 6884912"/>
              <a:gd name="connsiteY85" fmla="*/ 130488 h 1161397"/>
              <a:gd name="connsiteX86" fmla="*/ 4920038 w 6884912"/>
              <a:gd name="connsiteY86" fmla="*/ 140418 h 1161397"/>
              <a:gd name="connsiteX87" fmla="*/ 5016639 w 6884912"/>
              <a:gd name="connsiteY87" fmla="*/ 158905 h 1161397"/>
              <a:gd name="connsiteX88" fmla="*/ 5072009 w 6884912"/>
              <a:gd name="connsiteY88" fmla="*/ 161502 h 1161397"/>
              <a:gd name="connsiteX89" fmla="*/ 5223626 w 6884912"/>
              <a:gd name="connsiteY89" fmla="*/ 177356 h 1161397"/>
              <a:gd name="connsiteX90" fmla="*/ 5375773 w 6884912"/>
              <a:gd name="connsiteY90" fmla="*/ 199913 h 1161397"/>
              <a:gd name="connsiteX91" fmla="*/ 5467502 w 6884912"/>
              <a:gd name="connsiteY91" fmla="*/ 250963 h 1161397"/>
              <a:gd name="connsiteX92" fmla="*/ 5592395 w 6884912"/>
              <a:gd name="connsiteY92" fmla="*/ 265434 h 1161397"/>
              <a:gd name="connsiteX93" fmla="*/ 5613532 w 6884912"/>
              <a:gd name="connsiteY93" fmla="*/ 273379 h 1161397"/>
              <a:gd name="connsiteX94" fmla="*/ 5642173 w 6884912"/>
              <a:gd name="connsiteY94" fmla="*/ 266904 h 1161397"/>
              <a:gd name="connsiteX95" fmla="*/ 5756910 w 6884912"/>
              <a:gd name="connsiteY95" fmla="*/ 239211 h 1161397"/>
              <a:gd name="connsiteX96" fmla="*/ 5846667 w 6884912"/>
              <a:gd name="connsiteY96" fmla="*/ 201786 h 1161397"/>
              <a:gd name="connsiteX97" fmla="*/ 5960732 w 6884912"/>
              <a:gd name="connsiteY97" fmla="*/ 220708 h 1161397"/>
              <a:gd name="connsiteX98" fmla="*/ 6029542 w 6884912"/>
              <a:gd name="connsiteY98" fmla="*/ 210339 h 1161397"/>
              <a:gd name="connsiteX99" fmla="*/ 6141123 w 6884912"/>
              <a:gd name="connsiteY99" fmla="*/ 159923 h 1161397"/>
              <a:gd name="connsiteX100" fmla="*/ 6290640 w 6884912"/>
              <a:gd name="connsiteY100" fmla="*/ 167441 h 1161397"/>
              <a:gd name="connsiteX101" fmla="*/ 6322806 w 6884912"/>
              <a:gd name="connsiteY101" fmla="*/ 213293 h 1161397"/>
              <a:gd name="connsiteX102" fmla="*/ 6380420 w 6884912"/>
              <a:gd name="connsiteY102" fmla="*/ 173195 h 1161397"/>
              <a:gd name="connsiteX103" fmla="*/ 6507891 w 6884912"/>
              <a:gd name="connsiteY103" fmla="*/ 118474 h 1161397"/>
              <a:gd name="connsiteX104" fmla="*/ 6571807 w 6884912"/>
              <a:gd name="connsiteY104" fmla="*/ 98636 h 1161397"/>
              <a:gd name="connsiteX105" fmla="*/ 6671880 w 6884912"/>
              <a:gd name="connsiteY105" fmla="*/ 82931 h 1161397"/>
              <a:gd name="connsiteX106" fmla="*/ 6702266 w 6884912"/>
              <a:gd name="connsiteY106" fmla="*/ 75470 h 1161397"/>
              <a:gd name="connsiteX107" fmla="*/ 6845802 w 6884912"/>
              <a:gd name="connsiteY107" fmla="*/ 24496 h 1161397"/>
              <a:gd name="connsiteX108" fmla="*/ 6884912 w 6884912"/>
              <a:gd name="connsiteY10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478946 w 6884912"/>
              <a:gd name="connsiteY7" fmla="*/ 1106011 h 1161397"/>
              <a:gd name="connsiteX8" fmla="*/ 512111 w 6884912"/>
              <a:gd name="connsiteY8" fmla="*/ 1085599 h 1161397"/>
              <a:gd name="connsiteX9" fmla="*/ 567875 w 6884912"/>
              <a:gd name="connsiteY9" fmla="*/ 1051976 h 1161397"/>
              <a:gd name="connsiteX10" fmla="*/ 601644 w 6884912"/>
              <a:gd name="connsiteY10" fmla="*/ 1003997 h 1161397"/>
              <a:gd name="connsiteX11" fmla="*/ 651408 w 6884912"/>
              <a:gd name="connsiteY11" fmla="*/ 984938 h 1161397"/>
              <a:gd name="connsiteX12" fmla="*/ 673197 w 6884912"/>
              <a:gd name="connsiteY12" fmla="*/ 1010060 h 1161397"/>
              <a:gd name="connsiteX13" fmla="*/ 723108 w 6884912"/>
              <a:gd name="connsiteY13" fmla="*/ 980081 h 1161397"/>
              <a:gd name="connsiteX14" fmla="*/ 797699 w 6884912"/>
              <a:gd name="connsiteY14" fmla="*/ 931362 h 1161397"/>
              <a:gd name="connsiteX15" fmla="*/ 843359 w 6884912"/>
              <a:gd name="connsiteY15" fmla="*/ 910894 h 1161397"/>
              <a:gd name="connsiteX16" fmla="*/ 965215 w 6884912"/>
              <a:gd name="connsiteY16" fmla="*/ 846701 h 1161397"/>
              <a:gd name="connsiteX17" fmla="*/ 1085080 w 6884912"/>
              <a:gd name="connsiteY17" fmla="*/ 776086 h 1161397"/>
              <a:gd name="connsiteX18" fmla="*/ 1131224 w 6884912"/>
              <a:gd name="connsiteY18" fmla="*/ 706160 h 1161397"/>
              <a:gd name="connsiteX19" fmla="*/ 1138051 w 6884912"/>
              <a:gd name="connsiteY19" fmla="*/ 702034 h 1161397"/>
              <a:gd name="connsiteX20" fmla="*/ 1158800 w 6884912"/>
              <a:gd name="connsiteY20" fmla="*/ 700004 h 1161397"/>
              <a:gd name="connsiteX21" fmla="*/ 1166947 w 6884912"/>
              <a:gd name="connsiteY21" fmla="*/ 700762 h 1161397"/>
              <a:gd name="connsiteX22" fmla="*/ 1178135 w 6884912"/>
              <a:gd name="connsiteY22" fmla="*/ 698631 h 1161397"/>
              <a:gd name="connsiteX23" fmla="*/ 1178301 w 6884912"/>
              <a:gd name="connsiteY23" fmla="*/ 698094 h 1161397"/>
              <a:gd name="connsiteX24" fmla="*/ 1188995 w 6884912"/>
              <a:gd name="connsiteY24" fmla="*/ 697048 h 1161397"/>
              <a:gd name="connsiteX25" fmla="*/ 1242716 w 6884912"/>
              <a:gd name="connsiteY25" fmla="*/ 698052 h 1161397"/>
              <a:gd name="connsiteX26" fmla="*/ 1299977 w 6884912"/>
              <a:gd name="connsiteY26" fmla="*/ 639196 h 1161397"/>
              <a:gd name="connsiteX27" fmla="*/ 1326190 w 6884912"/>
              <a:gd name="connsiteY27" fmla="*/ 625955 h 1161397"/>
              <a:gd name="connsiteX28" fmla="*/ 1339600 w 6884912"/>
              <a:gd name="connsiteY28" fmla="*/ 616295 h 1161397"/>
              <a:gd name="connsiteX29" fmla="*/ 1340054 w 6884912"/>
              <a:gd name="connsiteY29" fmla="*/ 614022 h 1161397"/>
              <a:gd name="connsiteX30" fmla="*/ 1391606 w 6884912"/>
              <a:gd name="connsiteY30" fmla="*/ 615229 h 1161397"/>
              <a:gd name="connsiteX31" fmla="*/ 1397565 w 6884912"/>
              <a:gd name="connsiteY31" fmla="*/ 611490 h 1161397"/>
              <a:gd name="connsiteX32" fmla="*/ 1432302 w 6884912"/>
              <a:gd name="connsiteY32" fmla="*/ 617267 h 1161397"/>
              <a:gd name="connsiteX33" fmla="*/ 1449644 w 6884912"/>
              <a:gd name="connsiteY33" fmla="*/ 617591 h 1161397"/>
              <a:gd name="connsiteX34" fmla="*/ 1455793 w 6884912"/>
              <a:gd name="connsiteY34" fmla="*/ 623174 h 1161397"/>
              <a:gd name="connsiteX35" fmla="*/ 1480758 w 6884912"/>
              <a:gd name="connsiteY35" fmla="*/ 620863 h 1161397"/>
              <a:gd name="connsiteX36" fmla="*/ 1483154 w 6884912"/>
              <a:gd name="connsiteY36" fmla="*/ 618527 h 1161397"/>
              <a:gd name="connsiteX37" fmla="*/ 1505495 w 6884912"/>
              <a:gd name="connsiteY37" fmla="*/ 624325 h 1161397"/>
              <a:gd name="connsiteX38" fmla="*/ 1526340 w 6884912"/>
              <a:gd name="connsiteY38" fmla="*/ 638496 h 1161397"/>
              <a:gd name="connsiteX39" fmla="*/ 1731986 w 6884912"/>
              <a:gd name="connsiteY39" fmla="*/ 589682 h 1161397"/>
              <a:gd name="connsiteX40" fmla="*/ 1927935 w 6884912"/>
              <a:gd name="connsiteY40" fmla="*/ 628540 h 1161397"/>
              <a:gd name="connsiteX41" fmla="*/ 2039075 w 6884912"/>
              <a:gd name="connsiteY41" fmla="*/ 599964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222191 w 6884912"/>
              <a:gd name="connsiteY57" fmla="*/ 307887 h 1161397"/>
              <a:gd name="connsiteX58" fmla="*/ 3227953 w 6884912"/>
              <a:gd name="connsiteY58" fmla="*/ 297650 h 1161397"/>
              <a:gd name="connsiteX59" fmla="*/ 3510042 w 6884912"/>
              <a:gd name="connsiteY59" fmla="*/ 311820 h 1161397"/>
              <a:gd name="connsiteX60" fmla="*/ 3626773 w 6884912"/>
              <a:gd name="connsiteY60" fmla="*/ 290452 h 1161397"/>
              <a:gd name="connsiteX61" fmla="*/ 3666217 w 6884912"/>
              <a:gd name="connsiteY61" fmla="*/ 273255 h 1161397"/>
              <a:gd name="connsiteX62" fmla="*/ 3732427 w 6884912"/>
              <a:gd name="connsiteY62" fmla="*/ 245039 h 1161397"/>
              <a:gd name="connsiteX63" fmla="*/ 3777022 w 6884912"/>
              <a:gd name="connsiteY63" fmla="*/ 200276 h 1161397"/>
              <a:gd name="connsiteX64" fmla="*/ 3791246 w 6884912"/>
              <a:gd name="connsiteY64" fmla="*/ 189996 h 1161397"/>
              <a:gd name="connsiteX65" fmla="*/ 3819864 w 6884912"/>
              <a:gd name="connsiteY65" fmla="*/ 194605 h 1161397"/>
              <a:gd name="connsiteX66" fmla="*/ 3830398 w 6884912"/>
              <a:gd name="connsiteY66" fmla="*/ 188383 h 1161397"/>
              <a:gd name="connsiteX67" fmla="*/ 3834360 w 6884912"/>
              <a:gd name="connsiteY67" fmla="*/ 188992 h 1161397"/>
              <a:gd name="connsiteX68" fmla="*/ 3843715 w 6884912"/>
              <a:gd name="connsiteY68" fmla="*/ 188752 h 1161397"/>
              <a:gd name="connsiteX69" fmla="*/ 3842609 w 6884912"/>
              <a:gd name="connsiteY69" fmla="*/ 197386 h 1161397"/>
              <a:gd name="connsiteX70" fmla="*/ 3853961 w 6884912"/>
              <a:gd name="connsiteY70" fmla="*/ 213380 h 1161397"/>
              <a:gd name="connsiteX71" fmla="*/ 3907640 w 6884912"/>
              <a:gd name="connsiteY71" fmla="*/ 207568 h 1161397"/>
              <a:gd name="connsiteX72" fmla="*/ 3910449 w 6884912"/>
              <a:gd name="connsiteY72" fmla="*/ 197808 h 1161397"/>
              <a:gd name="connsiteX73" fmla="*/ 3917197 w 6884912"/>
              <a:gd name="connsiteY73" fmla="*/ 196121 h 1161397"/>
              <a:gd name="connsiteX74" fmla="*/ 3922400 w 6884912"/>
              <a:gd name="connsiteY74" fmla="*/ 205056 h 1161397"/>
              <a:gd name="connsiteX75" fmla="*/ 4013061 w 6884912"/>
              <a:gd name="connsiteY75" fmla="*/ 224874 h 1161397"/>
              <a:gd name="connsiteX76" fmla="*/ 4220717 w 6884912"/>
              <a:gd name="connsiteY76" fmla="*/ 192946 h 1161397"/>
              <a:gd name="connsiteX77" fmla="*/ 4228802 w 6884912"/>
              <a:gd name="connsiteY77" fmla="*/ 201468 h 1161397"/>
              <a:gd name="connsiteX78" fmla="*/ 4289361 w 6884912"/>
              <a:gd name="connsiteY78" fmla="*/ 196642 h 1161397"/>
              <a:gd name="connsiteX79" fmla="*/ 4498913 w 6884912"/>
              <a:gd name="connsiteY79" fmla="*/ 118915 h 1161397"/>
              <a:gd name="connsiteX80" fmla="*/ 4617330 w 6884912"/>
              <a:gd name="connsiteY80" fmla="*/ 111163 h 1161397"/>
              <a:gd name="connsiteX81" fmla="*/ 4659778 w 6884912"/>
              <a:gd name="connsiteY81" fmla="*/ 118219 h 1161397"/>
              <a:gd name="connsiteX82" fmla="*/ 4730870 w 6884912"/>
              <a:gd name="connsiteY82" fmla="*/ 129432 h 1161397"/>
              <a:gd name="connsiteX83" fmla="*/ 4844073 w 6884912"/>
              <a:gd name="connsiteY83" fmla="*/ 161768 h 1161397"/>
              <a:gd name="connsiteX84" fmla="*/ 4856454 w 6884912"/>
              <a:gd name="connsiteY84" fmla="*/ 130488 h 1161397"/>
              <a:gd name="connsiteX85" fmla="*/ 4920038 w 6884912"/>
              <a:gd name="connsiteY85" fmla="*/ 140418 h 1161397"/>
              <a:gd name="connsiteX86" fmla="*/ 5016639 w 6884912"/>
              <a:gd name="connsiteY86" fmla="*/ 158905 h 1161397"/>
              <a:gd name="connsiteX87" fmla="*/ 5072009 w 6884912"/>
              <a:gd name="connsiteY87" fmla="*/ 161502 h 1161397"/>
              <a:gd name="connsiteX88" fmla="*/ 5223626 w 6884912"/>
              <a:gd name="connsiteY88" fmla="*/ 177356 h 1161397"/>
              <a:gd name="connsiteX89" fmla="*/ 5375773 w 6884912"/>
              <a:gd name="connsiteY89" fmla="*/ 199913 h 1161397"/>
              <a:gd name="connsiteX90" fmla="*/ 5467502 w 6884912"/>
              <a:gd name="connsiteY90" fmla="*/ 250963 h 1161397"/>
              <a:gd name="connsiteX91" fmla="*/ 5592395 w 6884912"/>
              <a:gd name="connsiteY91" fmla="*/ 265434 h 1161397"/>
              <a:gd name="connsiteX92" fmla="*/ 5613532 w 6884912"/>
              <a:gd name="connsiteY92" fmla="*/ 273379 h 1161397"/>
              <a:gd name="connsiteX93" fmla="*/ 5642173 w 6884912"/>
              <a:gd name="connsiteY93" fmla="*/ 266904 h 1161397"/>
              <a:gd name="connsiteX94" fmla="*/ 5756910 w 6884912"/>
              <a:gd name="connsiteY94" fmla="*/ 239211 h 1161397"/>
              <a:gd name="connsiteX95" fmla="*/ 5846667 w 6884912"/>
              <a:gd name="connsiteY95" fmla="*/ 201786 h 1161397"/>
              <a:gd name="connsiteX96" fmla="*/ 5960732 w 6884912"/>
              <a:gd name="connsiteY96" fmla="*/ 220708 h 1161397"/>
              <a:gd name="connsiteX97" fmla="*/ 6029542 w 6884912"/>
              <a:gd name="connsiteY97" fmla="*/ 210339 h 1161397"/>
              <a:gd name="connsiteX98" fmla="*/ 6141123 w 6884912"/>
              <a:gd name="connsiteY98" fmla="*/ 159923 h 1161397"/>
              <a:gd name="connsiteX99" fmla="*/ 6290640 w 6884912"/>
              <a:gd name="connsiteY99" fmla="*/ 167441 h 1161397"/>
              <a:gd name="connsiteX100" fmla="*/ 6322806 w 6884912"/>
              <a:gd name="connsiteY100" fmla="*/ 213293 h 1161397"/>
              <a:gd name="connsiteX101" fmla="*/ 6380420 w 6884912"/>
              <a:gd name="connsiteY101" fmla="*/ 173195 h 1161397"/>
              <a:gd name="connsiteX102" fmla="*/ 6507891 w 6884912"/>
              <a:gd name="connsiteY102" fmla="*/ 118474 h 1161397"/>
              <a:gd name="connsiteX103" fmla="*/ 6571807 w 6884912"/>
              <a:gd name="connsiteY103" fmla="*/ 98636 h 1161397"/>
              <a:gd name="connsiteX104" fmla="*/ 6671880 w 6884912"/>
              <a:gd name="connsiteY104" fmla="*/ 82931 h 1161397"/>
              <a:gd name="connsiteX105" fmla="*/ 6702266 w 6884912"/>
              <a:gd name="connsiteY105" fmla="*/ 75470 h 1161397"/>
              <a:gd name="connsiteX106" fmla="*/ 6845802 w 6884912"/>
              <a:gd name="connsiteY106" fmla="*/ 24496 h 1161397"/>
              <a:gd name="connsiteX107" fmla="*/ 6884912 w 6884912"/>
              <a:gd name="connsiteY107"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512111 w 6884912"/>
              <a:gd name="connsiteY7" fmla="*/ 1085599 h 1161397"/>
              <a:gd name="connsiteX8" fmla="*/ 567875 w 6884912"/>
              <a:gd name="connsiteY8" fmla="*/ 1051976 h 1161397"/>
              <a:gd name="connsiteX9" fmla="*/ 601644 w 6884912"/>
              <a:gd name="connsiteY9" fmla="*/ 1003997 h 1161397"/>
              <a:gd name="connsiteX10" fmla="*/ 651408 w 6884912"/>
              <a:gd name="connsiteY10" fmla="*/ 984938 h 1161397"/>
              <a:gd name="connsiteX11" fmla="*/ 673197 w 6884912"/>
              <a:gd name="connsiteY11" fmla="*/ 1010060 h 1161397"/>
              <a:gd name="connsiteX12" fmla="*/ 723108 w 6884912"/>
              <a:gd name="connsiteY12" fmla="*/ 980081 h 1161397"/>
              <a:gd name="connsiteX13" fmla="*/ 797699 w 6884912"/>
              <a:gd name="connsiteY13" fmla="*/ 931362 h 1161397"/>
              <a:gd name="connsiteX14" fmla="*/ 843359 w 6884912"/>
              <a:gd name="connsiteY14" fmla="*/ 910894 h 1161397"/>
              <a:gd name="connsiteX15" fmla="*/ 965215 w 6884912"/>
              <a:gd name="connsiteY15" fmla="*/ 846701 h 1161397"/>
              <a:gd name="connsiteX16" fmla="*/ 1085080 w 6884912"/>
              <a:gd name="connsiteY16" fmla="*/ 776086 h 1161397"/>
              <a:gd name="connsiteX17" fmla="*/ 1131224 w 6884912"/>
              <a:gd name="connsiteY17" fmla="*/ 706160 h 1161397"/>
              <a:gd name="connsiteX18" fmla="*/ 1138051 w 6884912"/>
              <a:gd name="connsiteY18" fmla="*/ 702034 h 1161397"/>
              <a:gd name="connsiteX19" fmla="*/ 1158800 w 6884912"/>
              <a:gd name="connsiteY19" fmla="*/ 700004 h 1161397"/>
              <a:gd name="connsiteX20" fmla="*/ 1166947 w 6884912"/>
              <a:gd name="connsiteY20" fmla="*/ 700762 h 1161397"/>
              <a:gd name="connsiteX21" fmla="*/ 1178135 w 6884912"/>
              <a:gd name="connsiteY21" fmla="*/ 698631 h 1161397"/>
              <a:gd name="connsiteX22" fmla="*/ 1178301 w 6884912"/>
              <a:gd name="connsiteY22" fmla="*/ 698094 h 1161397"/>
              <a:gd name="connsiteX23" fmla="*/ 1188995 w 6884912"/>
              <a:gd name="connsiteY23" fmla="*/ 697048 h 1161397"/>
              <a:gd name="connsiteX24" fmla="*/ 1242716 w 6884912"/>
              <a:gd name="connsiteY24" fmla="*/ 698052 h 1161397"/>
              <a:gd name="connsiteX25" fmla="*/ 1299977 w 6884912"/>
              <a:gd name="connsiteY25" fmla="*/ 639196 h 1161397"/>
              <a:gd name="connsiteX26" fmla="*/ 1326190 w 6884912"/>
              <a:gd name="connsiteY26" fmla="*/ 625955 h 1161397"/>
              <a:gd name="connsiteX27" fmla="*/ 1339600 w 6884912"/>
              <a:gd name="connsiteY27" fmla="*/ 616295 h 1161397"/>
              <a:gd name="connsiteX28" fmla="*/ 1340054 w 6884912"/>
              <a:gd name="connsiteY28" fmla="*/ 614022 h 1161397"/>
              <a:gd name="connsiteX29" fmla="*/ 1391606 w 6884912"/>
              <a:gd name="connsiteY29" fmla="*/ 615229 h 1161397"/>
              <a:gd name="connsiteX30" fmla="*/ 1397565 w 6884912"/>
              <a:gd name="connsiteY30" fmla="*/ 611490 h 1161397"/>
              <a:gd name="connsiteX31" fmla="*/ 1432302 w 6884912"/>
              <a:gd name="connsiteY31" fmla="*/ 617267 h 1161397"/>
              <a:gd name="connsiteX32" fmla="*/ 1449644 w 6884912"/>
              <a:gd name="connsiteY32" fmla="*/ 617591 h 1161397"/>
              <a:gd name="connsiteX33" fmla="*/ 1455793 w 6884912"/>
              <a:gd name="connsiteY33" fmla="*/ 623174 h 1161397"/>
              <a:gd name="connsiteX34" fmla="*/ 1480758 w 6884912"/>
              <a:gd name="connsiteY34" fmla="*/ 620863 h 1161397"/>
              <a:gd name="connsiteX35" fmla="*/ 1483154 w 6884912"/>
              <a:gd name="connsiteY35" fmla="*/ 618527 h 1161397"/>
              <a:gd name="connsiteX36" fmla="*/ 1505495 w 6884912"/>
              <a:gd name="connsiteY36" fmla="*/ 624325 h 1161397"/>
              <a:gd name="connsiteX37" fmla="*/ 1526340 w 6884912"/>
              <a:gd name="connsiteY37" fmla="*/ 638496 h 1161397"/>
              <a:gd name="connsiteX38" fmla="*/ 1731986 w 6884912"/>
              <a:gd name="connsiteY38" fmla="*/ 589682 h 1161397"/>
              <a:gd name="connsiteX39" fmla="*/ 1927935 w 6884912"/>
              <a:gd name="connsiteY39" fmla="*/ 628540 h 1161397"/>
              <a:gd name="connsiteX40" fmla="*/ 2039075 w 6884912"/>
              <a:gd name="connsiteY40" fmla="*/ 599964 h 1161397"/>
              <a:gd name="connsiteX41" fmla="*/ 2066980 w 6884912"/>
              <a:gd name="connsiteY41" fmla="*/ 550413 h 1161397"/>
              <a:gd name="connsiteX42" fmla="*/ 2352236 w 6884912"/>
              <a:gd name="connsiteY42" fmla="*/ 519602 h 1161397"/>
              <a:gd name="connsiteX43" fmla="*/ 2420791 w 6884912"/>
              <a:gd name="connsiteY43" fmla="*/ 492826 h 1161397"/>
              <a:gd name="connsiteX44" fmla="*/ 2489932 w 6884912"/>
              <a:gd name="connsiteY44" fmla="*/ 507864 h 1161397"/>
              <a:gd name="connsiteX45" fmla="*/ 2512917 w 6884912"/>
              <a:gd name="connsiteY45" fmla="*/ 489127 h 1161397"/>
              <a:gd name="connsiteX46" fmla="*/ 2516783 w 6884912"/>
              <a:gd name="connsiteY46" fmla="*/ 485473 h 1161397"/>
              <a:gd name="connsiteX47" fmla="*/ 2534360 w 6884912"/>
              <a:gd name="connsiteY47" fmla="*/ 480064 h 1161397"/>
              <a:gd name="connsiteX48" fmla="*/ 2536691 w 6884912"/>
              <a:gd name="connsiteY48" fmla="*/ 467018 h 1161397"/>
              <a:gd name="connsiteX49" fmla="*/ 2561265 w 6884912"/>
              <a:gd name="connsiteY49" fmla="*/ 450623 h 1161397"/>
              <a:gd name="connsiteX50" fmla="*/ 2594349 w 6884912"/>
              <a:gd name="connsiteY50" fmla="*/ 443884 h 1161397"/>
              <a:gd name="connsiteX51" fmla="*/ 2754324 w 6884912"/>
              <a:gd name="connsiteY51" fmla="*/ 424766 h 1161397"/>
              <a:gd name="connsiteX52" fmla="*/ 2848470 w 6884912"/>
              <a:gd name="connsiteY52" fmla="*/ 405966 h 1161397"/>
              <a:gd name="connsiteX53" fmla="*/ 2881772 w 6884912"/>
              <a:gd name="connsiteY53" fmla="*/ 387260 h 1161397"/>
              <a:gd name="connsiteX54" fmla="*/ 2929932 w 6884912"/>
              <a:gd name="connsiteY54" fmla="*/ 368912 h 1161397"/>
              <a:gd name="connsiteX55" fmla="*/ 3013020 w 6884912"/>
              <a:gd name="connsiteY55" fmla="*/ 327578 h 1161397"/>
              <a:gd name="connsiteX56" fmla="*/ 3222191 w 6884912"/>
              <a:gd name="connsiteY56" fmla="*/ 307887 h 1161397"/>
              <a:gd name="connsiteX57" fmla="*/ 3227953 w 6884912"/>
              <a:gd name="connsiteY57" fmla="*/ 297650 h 1161397"/>
              <a:gd name="connsiteX58" fmla="*/ 3510042 w 6884912"/>
              <a:gd name="connsiteY58" fmla="*/ 311820 h 1161397"/>
              <a:gd name="connsiteX59" fmla="*/ 3626773 w 6884912"/>
              <a:gd name="connsiteY59" fmla="*/ 290452 h 1161397"/>
              <a:gd name="connsiteX60" fmla="*/ 3666217 w 6884912"/>
              <a:gd name="connsiteY60" fmla="*/ 273255 h 1161397"/>
              <a:gd name="connsiteX61" fmla="*/ 3732427 w 6884912"/>
              <a:gd name="connsiteY61" fmla="*/ 245039 h 1161397"/>
              <a:gd name="connsiteX62" fmla="*/ 3777022 w 6884912"/>
              <a:gd name="connsiteY62" fmla="*/ 200276 h 1161397"/>
              <a:gd name="connsiteX63" fmla="*/ 3791246 w 6884912"/>
              <a:gd name="connsiteY63" fmla="*/ 189996 h 1161397"/>
              <a:gd name="connsiteX64" fmla="*/ 3819864 w 6884912"/>
              <a:gd name="connsiteY64" fmla="*/ 194605 h 1161397"/>
              <a:gd name="connsiteX65" fmla="*/ 3830398 w 6884912"/>
              <a:gd name="connsiteY65" fmla="*/ 188383 h 1161397"/>
              <a:gd name="connsiteX66" fmla="*/ 3834360 w 6884912"/>
              <a:gd name="connsiteY66" fmla="*/ 188992 h 1161397"/>
              <a:gd name="connsiteX67" fmla="*/ 3843715 w 6884912"/>
              <a:gd name="connsiteY67" fmla="*/ 188752 h 1161397"/>
              <a:gd name="connsiteX68" fmla="*/ 3842609 w 6884912"/>
              <a:gd name="connsiteY68" fmla="*/ 197386 h 1161397"/>
              <a:gd name="connsiteX69" fmla="*/ 3853961 w 6884912"/>
              <a:gd name="connsiteY69" fmla="*/ 213380 h 1161397"/>
              <a:gd name="connsiteX70" fmla="*/ 3907640 w 6884912"/>
              <a:gd name="connsiteY70" fmla="*/ 207568 h 1161397"/>
              <a:gd name="connsiteX71" fmla="*/ 3910449 w 6884912"/>
              <a:gd name="connsiteY71" fmla="*/ 197808 h 1161397"/>
              <a:gd name="connsiteX72" fmla="*/ 3917197 w 6884912"/>
              <a:gd name="connsiteY72" fmla="*/ 196121 h 1161397"/>
              <a:gd name="connsiteX73" fmla="*/ 3922400 w 6884912"/>
              <a:gd name="connsiteY73" fmla="*/ 205056 h 1161397"/>
              <a:gd name="connsiteX74" fmla="*/ 4013061 w 6884912"/>
              <a:gd name="connsiteY74" fmla="*/ 224874 h 1161397"/>
              <a:gd name="connsiteX75" fmla="*/ 4220717 w 6884912"/>
              <a:gd name="connsiteY75" fmla="*/ 192946 h 1161397"/>
              <a:gd name="connsiteX76" fmla="*/ 4228802 w 6884912"/>
              <a:gd name="connsiteY76" fmla="*/ 201468 h 1161397"/>
              <a:gd name="connsiteX77" fmla="*/ 4289361 w 6884912"/>
              <a:gd name="connsiteY77" fmla="*/ 196642 h 1161397"/>
              <a:gd name="connsiteX78" fmla="*/ 4498913 w 6884912"/>
              <a:gd name="connsiteY78" fmla="*/ 118915 h 1161397"/>
              <a:gd name="connsiteX79" fmla="*/ 4617330 w 6884912"/>
              <a:gd name="connsiteY79" fmla="*/ 111163 h 1161397"/>
              <a:gd name="connsiteX80" fmla="*/ 4659778 w 6884912"/>
              <a:gd name="connsiteY80" fmla="*/ 118219 h 1161397"/>
              <a:gd name="connsiteX81" fmla="*/ 4730870 w 6884912"/>
              <a:gd name="connsiteY81" fmla="*/ 129432 h 1161397"/>
              <a:gd name="connsiteX82" fmla="*/ 4844073 w 6884912"/>
              <a:gd name="connsiteY82" fmla="*/ 161768 h 1161397"/>
              <a:gd name="connsiteX83" fmla="*/ 4856454 w 6884912"/>
              <a:gd name="connsiteY83" fmla="*/ 130488 h 1161397"/>
              <a:gd name="connsiteX84" fmla="*/ 4920038 w 6884912"/>
              <a:gd name="connsiteY84" fmla="*/ 140418 h 1161397"/>
              <a:gd name="connsiteX85" fmla="*/ 5016639 w 6884912"/>
              <a:gd name="connsiteY85" fmla="*/ 158905 h 1161397"/>
              <a:gd name="connsiteX86" fmla="*/ 5072009 w 6884912"/>
              <a:gd name="connsiteY86" fmla="*/ 161502 h 1161397"/>
              <a:gd name="connsiteX87" fmla="*/ 5223626 w 6884912"/>
              <a:gd name="connsiteY87" fmla="*/ 177356 h 1161397"/>
              <a:gd name="connsiteX88" fmla="*/ 5375773 w 6884912"/>
              <a:gd name="connsiteY88" fmla="*/ 199913 h 1161397"/>
              <a:gd name="connsiteX89" fmla="*/ 5467502 w 6884912"/>
              <a:gd name="connsiteY89" fmla="*/ 250963 h 1161397"/>
              <a:gd name="connsiteX90" fmla="*/ 5592395 w 6884912"/>
              <a:gd name="connsiteY90" fmla="*/ 265434 h 1161397"/>
              <a:gd name="connsiteX91" fmla="*/ 5613532 w 6884912"/>
              <a:gd name="connsiteY91" fmla="*/ 273379 h 1161397"/>
              <a:gd name="connsiteX92" fmla="*/ 5642173 w 6884912"/>
              <a:gd name="connsiteY92" fmla="*/ 266904 h 1161397"/>
              <a:gd name="connsiteX93" fmla="*/ 5756910 w 6884912"/>
              <a:gd name="connsiteY93" fmla="*/ 239211 h 1161397"/>
              <a:gd name="connsiteX94" fmla="*/ 5846667 w 6884912"/>
              <a:gd name="connsiteY94" fmla="*/ 201786 h 1161397"/>
              <a:gd name="connsiteX95" fmla="*/ 5960732 w 6884912"/>
              <a:gd name="connsiteY95" fmla="*/ 220708 h 1161397"/>
              <a:gd name="connsiteX96" fmla="*/ 6029542 w 6884912"/>
              <a:gd name="connsiteY96" fmla="*/ 210339 h 1161397"/>
              <a:gd name="connsiteX97" fmla="*/ 6141123 w 6884912"/>
              <a:gd name="connsiteY97" fmla="*/ 159923 h 1161397"/>
              <a:gd name="connsiteX98" fmla="*/ 6290640 w 6884912"/>
              <a:gd name="connsiteY98" fmla="*/ 167441 h 1161397"/>
              <a:gd name="connsiteX99" fmla="*/ 6322806 w 6884912"/>
              <a:gd name="connsiteY99" fmla="*/ 213293 h 1161397"/>
              <a:gd name="connsiteX100" fmla="*/ 6380420 w 6884912"/>
              <a:gd name="connsiteY100" fmla="*/ 173195 h 1161397"/>
              <a:gd name="connsiteX101" fmla="*/ 6507891 w 6884912"/>
              <a:gd name="connsiteY101" fmla="*/ 118474 h 1161397"/>
              <a:gd name="connsiteX102" fmla="*/ 6571807 w 6884912"/>
              <a:gd name="connsiteY102" fmla="*/ 98636 h 1161397"/>
              <a:gd name="connsiteX103" fmla="*/ 6671880 w 6884912"/>
              <a:gd name="connsiteY103" fmla="*/ 82931 h 1161397"/>
              <a:gd name="connsiteX104" fmla="*/ 6702266 w 6884912"/>
              <a:gd name="connsiteY104" fmla="*/ 75470 h 1161397"/>
              <a:gd name="connsiteX105" fmla="*/ 6845802 w 6884912"/>
              <a:gd name="connsiteY105" fmla="*/ 24496 h 1161397"/>
              <a:gd name="connsiteX106" fmla="*/ 6884912 w 6884912"/>
              <a:gd name="connsiteY106"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567875 w 6884912"/>
              <a:gd name="connsiteY7" fmla="*/ 1051976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454970 w 6884912"/>
              <a:gd name="connsiteY7" fmla="*/ 1023343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213420 w 6884912"/>
              <a:gd name="connsiteY6" fmla="*/ 1056868 h 1161397"/>
              <a:gd name="connsiteX7" fmla="*/ 454970 w 6884912"/>
              <a:gd name="connsiteY7" fmla="*/ 1023343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673197 w 6884912"/>
              <a:gd name="connsiteY9" fmla="*/ 1010060 h 1161397"/>
              <a:gd name="connsiteX10" fmla="*/ 723108 w 6884912"/>
              <a:gd name="connsiteY10" fmla="*/ 980081 h 1161397"/>
              <a:gd name="connsiteX11" fmla="*/ 797699 w 6884912"/>
              <a:gd name="connsiteY11" fmla="*/ 931362 h 1161397"/>
              <a:gd name="connsiteX12" fmla="*/ 843359 w 6884912"/>
              <a:gd name="connsiteY12" fmla="*/ 910894 h 1161397"/>
              <a:gd name="connsiteX13" fmla="*/ 965215 w 6884912"/>
              <a:gd name="connsiteY13" fmla="*/ 846701 h 1161397"/>
              <a:gd name="connsiteX14" fmla="*/ 1085080 w 6884912"/>
              <a:gd name="connsiteY14" fmla="*/ 776086 h 1161397"/>
              <a:gd name="connsiteX15" fmla="*/ 1131224 w 6884912"/>
              <a:gd name="connsiteY15" fmla="*/ 706160 h 1161397"/>
              <a:gd name="connsiteX16" fmla="*/ 1138051 w 6884912"/>
              <a:gd name="connsiteY16" fmla="*/ 702034 h 1161397"/>
              <a:gd name="connsiteX17" fmla="*/ 1158800 w 6884912"/>
              <a:gd name="connsiteY17" fmla="*/ 700004 h 1161397"/>
              <a:gd name="connsiteX18" fmla="*/ 1166947 w 6884912"/>
              <a:gd name="connsiteY18" fmla="*/ 700762 h 1161397"/>
              <a:gd name="connsiteX19" fmla="*/ 1178135 w 6884912"/>
              <a:gd name="connsiteY19" fmla="*/ 698631 h 1161397"/>
              <a:gd name="connsiteX20" fmla="*/ 1178301 w 6884912"/>
              <a:gd name="connsiteY20" fmla="*/ 698094 h 1161397"/>
              <a:gd name="connsiteX21" fmla="*/ 1188995 w 6884912"/>
              <a:gd name="connsiteY21" fmla="*/ 697048 h 1161397"/>
              <a:gd name="connsiteX22" fmla="*/ 1242716 w 6884912"/>
              <a:gd name="connsiteY22" fmla="*/ 698052 h 1161397"/>
              <a:gd name="connsiteX23" fmla="*/ 1299977 w 6884912"/>
              <a:gd name="connsiteY23" fmla="*/ 639196 h 1161397"/>
              <a:gd name="connsiteX24" fmla="*/ 1326190 w 6884912"/>
              <a:gd name="connsiteY24" fmla="*/ 625955 h 1161397"/>
              <a:gd name="connsiteX25" fmla="*/ 1339600 w 6884912"/>
              <a:gd name="connsiteY25" fmla="*/ 616295 h 1161397"/>
              <a:gd name="connsiteX26" fmla="*/ 1340054 w 6884912"/>
              <a:gd name="connsiteY26" fmla="*/ 614022 h 1161397"/>
              <a:gd name="connsiteX27" fmla="*/ 1391606 w 6884912"/>
              <a:gd name="connsiteY27" fmla="*/ 615229 h 1161397"/>
              <a:gd name="connsiteX28" fmla="*/ 1397565 w 6884912"/>
              <a:gd name="connsiteY28" fmla="*/ 611490 h 1161397"/>
              <a:gd name="connsiteX29" fmla="*/ 1432302 w 6884912"/>
              <a:gd name="connsiteY29" fmla="*/ 617267 h 1161397"/>
              <a:gd name="connsiteX30" fmla="*/ 1449644 w 6884912"/>
              <a:gd name="connsiteY30" fmla="*/ 617591 h 1161397"/>
              <a:gd name="connsiteX31" fmla="*/ 1455793 w 6884912"/>
              <a:gd name="connsiteY31" fmla="*/ 623174 h 1161397"/>
              <a:gd name="connsiteX32" fmla="*/ 1480758 w 6884912"/>
              <a:gd name="connsiteY32" fmla="*/ 620863 h 1161397"/>
              <a:gd name="connsiteX33" fmla="*/ 1483154 w 6884912"/>
              <a:gd name="connsiteY33" fmla="*/ 618527 h 1161397"/>
              <a:gd name="connsiteX34" fmla="*/ 1505495 w 6884912"/>
              <a:gd name="connsiteY34" fmla="*/ 624325 h 1161397"/>
              <a:gd name="connsiteX35" fmla="*/ 1526340 w 6884912"/>
              <a:gd name="connsiteY35" fmla="*/ 638496 h 1161397"/>
              <a:gd name="connsiteX36" fmla="*/ 1731986 w 6884912"/>
              <a:gd name="connsiteY36" fmla="*/ 589682 h 1161397"/>
              <a:gd name="connsiteX37" fmla="*/ 1927935 w 6884912"/>
              <a:gd name="connsiteY37" fmla="*/ 628540 h 1161397"/>
              <a:gd name="connsiteX38" fmla="*/ 2039075 w 6884912"/>
              <a:gd name="connsiteY38" fmla="*/ 599964 h 1161397"/>
              <a:gd name="connsiteX39" fmla="*/ 2066980 w 6884912"/>
              <a:gd name="connsiteY39" fmla="*/ 550413 h 1161397"/>
              <a:gd name="connsiteX40" fmla="*/ 2352236 w 6884912"/>
              <a:gd name="connsiteY40" fmla="*/ 519602 h 1161397"/>
              <a:gd name="connsiteX41" fmla="*/ 2420791 w 6884912"/>
              <a:gd name="connsiteY41" fmla="*/ 492826 h 1161397"/>
              <a:gd name="connsiteX42" fmla="*/ 2489932 w 6884912"/>
              <a:gd name="connsiteY42" fmla="*/ 507864 h 1161397"/>
              <a:gd name="connsiteX43" fmla="*/ 2512917 w 6884912"/>
              <a:gd name="connsiteY43" fmla="*/ 489127 h 1161397"/>
              <a:gd name="connsiteX44" fmla="*/ 2516783 w 6884912"/>
              <a:gd name="connsiteY44" fmla="*/ 485473 h 1161397"/>
              <a:gd name="connsiteX45" fmla="*/ 2534360 w 6884912"/>
              <a:gd name="connsiteY45" fmla="*/ 480064 h 1161397"/>
              <a:gd name="connsiteX46" fmla="*/ 2536691 w 6884912"/>
              <a:gd name="connsiteY46" fmla="*/ 467018 h 1161397"/>
              <a:gd name="connsiteX47" fmla="*/ 2561265 w 6884912"/>
              <a:gd name="connsiteY47" fmla="*/ 450623 h 1161397"/>
              <a:gd name="connsiteX48" fmla="*/ 2594349 w 6884912"/>
              <a:gd name="connsiteY48" fmla="*/ 443884 h 1161397"/>
              <a:gd name="connsiteX49" fmla="*/ 2754324 w 6884912"/>
              <a:gd name="connsiteY49" fmla="*/ 424766 h 1161397"/>
              <a:gd name="connsiteX50" fmla="*/ 2848470 w 6884912"/>
              <a:gd name="connsiteY50" fmla="*/ 405966 h 1161397"/>
              <a:gd name="connsiteX51" fmla="*/ 2881772 w 6884912"/>
              <a:gd name="connsiteY51" fmla="*/ 387260 h 1161397"/>
              <a:gd name="connsiteX52" fmla="*/ 2929932 w 6884912"/>
              <a:gd name="connsiteY52" fmla="*/ 368912 h 1161397"/>
              <a:gd name="connsiteX53" fmla="*/ 3013020 w 6884912"/>
              <a:gd name="connsiteY53" fmla="*/ 327578 h 1161397"/>
              <a:gd name="connsiteX54" fmla="*/ 3222191 w 6884912"/>
              <a:gd name="connsiteY54" fmla="*/ 307887 h 1161397"/>
              <a:gd name="connsiteX55" fmla="*/ 3227953 w 6884912"/>
              <a:gd name="connsiteY55" fmla="*/ 297650 h 1161397"/>
              <a:gd name="connsiteX56" fmla="*/ 3510042 w 6884912"/>
              <a:gd name="connsiteY56" fmla="*/ 311820 h 1161397"/>
              <a:gd name="connsiteX57" fmla="*/ 3626773 w 6884912"/>
              <a:gd name="connsiteY57" fmla="*/ 290452 h 1161397"/>
              <a:gd name="connsiteX58" fmla="*/ 3666217 w 6884912"/>
              <a:gd name="connsiteY58" fmla="*/ 273255 h 1161397"/>
              <a:gd name="connsiteX59" fmla="*/ 3732427 w 6884912"/>
              <a:gd name="connsiteY59" fmla="*/ 245039 h 1161397"/>
              <a:gd name="connsiteX60" fmla="*/ 3777022 w 6884912"/>
              <a:gd name="connsiteY60" fmla="*/ 200276 h 1161397"/>
              <a:gd name="connsiteX61" fmla="*/ 3791246 w 6884912"/>
              <a:gd name="connsiteY61" fmla="*/ 189996 h 1161397"/>
              <a:gd name="connsiteX62" fmla="*/ 3819864 w 6884912"/>
              <a:gd name="connsiteY62" fmla="*/ 194605 h 1161397"/>
              <a:gd name="connsiteX63" fmla="*/ 3830398 w 6884912"/>
              <a:gd name="connsiteY63" fmla="*/ 188383 h 1161397"/>
              <a:gd name="connsiteX64" fmla="*/ 3834360 w 6884912"/>
              <a:gd name="connsiteY64" fmla="*/ 188992 h 1161397"/>
              <a:gd name="connsiteX65" fmla="*/ 3843715 w 6884912"/>
              <a:gd name="connsiteY65" fmla="*/ 188752 h 1161397"/>
              <a:gd name="connsiteX66" fmla="*/ 3842609 w 6884912"/>
              <a:gd name="connsiteY66" fmla="*/ 197386 h 1161397"/>
              <a:gd name="connsiteX67" fmla="*/ 3853961 w 6884912"/>
              <a:gd name="connsiteY67" fmla="*/ 213380 h 1161397"/>
              <a:gd name="connsiteX68" fmla="*/ 3907640 w 6884912"/>
              <a:gd name="connsiteY68" fmla="*/ 207568 h 1161397"/>
              <a:gd name="connsiteX69" fmla="*/ 3910449 w 6884912"/>
              <a:gd name="connsiteY69" fmla="*/ 197808 h 1161397"/>
              <a:gd name="connsiteX70" fmla="*/ 3917197 w 6884912"/>
              <a:gd name="connsiteY70" fmla="*/ 196121 h 1161397"/>
              <a:gd name="connsiteX71" fmla="*/ 3922400 w 6884912"/>
              <a:gd name="connsiteY71" fmla="*/ 205056 h 1161397"/>
              <a:gd name="connsiteX72" fmla="*/ 4013061 w 6884912"/>
              <a:gd name="connsiteY72" fmla="*/ 224874 h 1161397"/>
              <a:gd name="connsiteX73" fmla="*/ 4220717 w 6884912"/>
              <a:gd name="connsiteY73" fmla="*/ 192946 h 1161397"/>
              <a:gd name="connsiteX74" fmla="*/ 4228802 w 6884912"/>
              <a:gd name="connsiteY74" fmla="*/ 201468 h 1161397"/>
              <a:gd name="connsiteX75" fmla="*/ 4289361 w 6884912"/>
              <a:gd name="connsiteY75" fmla="*/ 196642 h 1161397"/>
              <a:gd name="connsiteX76" fmla="*/ 4498913 w 6884912"/>
              <a:gd name="connsiteY76" fmla="*/ 118915 h 1161397"/>
              <a:gd name="connsiteX77" fmla="*/ 4617330 w 6884912"/>
              <a:gd name="connsiteY77" fmla="*/ 111163 h 1161397"/>
              <a:gd name="connsiteX78" fmla="*/ 4659778 w 6884912"/>
              <a:gd name="connsiteY78" fmla="*/ 118219 h 1161397"/>
              <a:gd name="connsiteX79" fmla="*/ 4730870 w 6884912"/>
              <a:gd name="connsiteY79" fmla="*/ 129432 h 1161397"/>
              <a:gd name="connsiteX80" fmla="*/ 4844073 w 6884912"/>
              <a:gd name="connsiteY80" fmla="*/ 161768 h 1161397"/>
              <a:gd name="connsiteX81" fmla="*/ 4856454 w 6884912"/>
              <a:gd name="connsiteY81" fmla="*/ 130488 h 1161397"/>
              <a:gd name="connsiteX82" fmla="*/ 4920038 w 6884912"/>
              <a:gd name="connsiteY82" fmla="*/ 140418 h 1161397"/>
              <a:gd name="connsiteX83" fmla="*/ 5016639 w 6884912"/>
              <a:gd name="connsiteY83" fmla="*/ 158905 h 1161397"/>
              <a:gd name="connsiteX84" fmla="*/ 5072009 w 6884912"/>
              <a:gd name="connsiteY84" fmla="*/ 161502 h 1161397"/>
              <a:gd name="connsiteX85" fmla="*/ 5223626 w 6884912"/>
              <a:gd name="connsiteY85" fmla="*/ 177356 h 1161397"/>
              <a:gd name="connsiteX86" fmla="*/ 5375773 w 6884912"/>
              <a:gd name="connsiteY86" fmla="*/ 199913 h 1161397"/>
              <a:gd name="connsiteX87" fmla="*/ 5467502 w 6884912"/>
              <a:gd name="connsiteY87" fmla="*/ 250963 h 1161397"/>
              <a:gd name="connsiteX88" fmla="*/ 5592395 w 6884912"/>
              <a:gd name="connsiteY88" fmla="*/ 265434 h 1161397"/>
              <a:gd name="connsiteX89" fmla="*/ 5613532 w 6884912"/>
              <a:gd name="connsiteY89" fmla="*/ 273379 h 1161397"/>
              <a:gd name="connsiteX90" fmla="*/ 5642173 w 6884912"/>
              <a:gd name="connsiteY90" fmla="*/ 266904 h 1161397"/>
              <a:gd name="connsiteX91" fmla="*/ 5756910 w 6884912"/>
              <a:gd name="connsiteY91" fmla="*/ 239211 h 1161397"/>
              <a:gd name="connsiteX92" fmla="*/ 5846667 w 6884912"/>
              <a:gd name="connsiteY92" fmla="*/ 201786 h 1161397"/>
              <a:gd name="connsiteX93" fmla="*/ 5960732 w 6884912"/>
              <a:gd name="connsiteY93" fmla="*/ 220708 h 1161397"/>
              <a:gd name="connsiteX94" fmla="*/ 6029542 w 6884912"/>
              <a:gd name="connsiteY94" fmla="*/ 210339 h 1161397"/>
              <a:gd name="connsiteX95" fmla="*/ 6141123 w 6884912"/>
              <a:gd name="connsiteY95" fmla="*/ 159923 h 1161397"/>
              <a:gd name="connsiteX96" fmla="*/ 6290640 w 6884912"/>
              <a:gd name="connsiteY96" fmla="*/ 167441 h 1161397"/>
              <a:gd name="connsiteX97" fmla="*/ 6322806 w 6884912"/>
              <a:gd name="connsiteY97" fmla="*/ 213293 h 1161397"/>
              <a:gd name="connsiteX98" fmla="*/ 6380420 w 6884912"/>
              <a:gd name="connsiteY98" fmla="*/ 173195 h 1161397"/>
              <a:gd name="connsiteX99" fmla="*/ 6507891 w 6884912"/>
              <a:gd name="connsiteY99" fmla="*/ 118474 h 1161397"/>
              <a:gd name="connsiteX100" fmla="*/ 6571807 w 6884912"/>
              <a:gd name="connsiteY100" fmla="*/ 98636 h 1161397"/>
              <a:gd name="connsiteX101" fmla="*/ 6671880 w 6884912"/>
              <a:gd name="connsiteY101" fmla="*/ 82931 h 1161397"/>
              <a:gd name="connsiteX102" fmla="*/ 6702266 w 6884912"/>
              <a:gd name="connsiteY102" fmla="*/ 75470 h 1161397"/>
              <a:gd name="connsiteX103" fmla="*/ 6845802 w 6884912"/>
              <a:gd name="connsiteY103" fmla="*/ 24496 h 1161397"/>
              <a:gd name="connsiteX104" fmla="*/ 6884912 w 6884912"/>
              <a:gd name="connsiteY104"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673197 w 6884912"/>
              <a:gd name="connsiteY9" fmla="*/ 1010060 h 1161397"/>
              <a:gd name="connsiteX10" fmla="*/ 723108 w 6884912"/>
              <a:gd name="connsiteY10" fmla="*/ 980081 h 1161397"/>
              <a:gd name="connsiteX11" fmla="*/ 797699 w 6884912"/>
              <a:gd name="connsiteY11" fmla="*/ 931362 h 1161397"/>
              <a:gd name="connsiteX12" fmla="*/ 843359 w 6884912"/>
              <a:gd name="connsiteY12" fmla="*/ 910894 h 1161397"/>
              <a:gd name="connsiteX13" fmla="*/ 965215 w 6884912"/>
              <a:gd name="connsiteY13" fmla="*/ 846701 h 1161397"/>
              <a:gd name="connsiteX14" fmla="*/ 1085080 w 6884912"/>
              <a:gd name="connsiteY14" fmla="*/ 776086 h 1161397"/>
              <a:gd name="connsiteX15" fmla="*/ 1131224 w 6884912"/>
              <a:gd name="connsiteY15" fmla="*/ 706160 h 1161397"/>
              <a:gd name="connsiteX16" fmla="*/ 1138051 w 6884912"/>
              <a:gd name="connsiteY16" fmla="*/ 702034 h 1161397"/>
              <a:gd name="connsiteX17" fmla="*/ 1158800 w 6884912"/>
              <a:gd name="connsiteY17" fmla="*/ 700004 h 1161397"/>
              <a:gd name="connsiteX18" fmla="*/ 1166947 w 6884912"/>
              <a:gd name="connsiteY18" fmla="*/ 700762 h 1161397"/>
              <a:gd name="connsiteX19" fmla="*/ 1178135 w 6884912"/>
              <a:gd name="connsiteY19" fmla="*/ 698631 h 1161397"/>
              <a:gd name="connsiteX20" fmla="*/ 1178301 w 6884912"/>
              <a:gd name="connsiteY20" fmla="*/ 698094 h 1161397"/>
              <a:gd name="connsiteX21" fmla="*/ 1188995 w 6884912"/>
              <a:gd name="connsiteY21" fmla="*/ 697048 h 1161397"/>
              <a:gd name="connsiteX22" fmla="*/ 1242716 w 6884912"/>
              <a:gd name="connsiteY22" fmla="*/ 698052 h 1161397"/>
              <a:gd name="connsiteX23" fmla="*/ 1299977 w 6884912"/>
              <a:gd name="connsiteY23" fmla="*/ 639196 h 1161397"/>
              <a:gd name="connsiteX24" fmla="*/ 1326190 w 6884912"/>
              <a:gd name="connsiteY24" fmla="*/ 625955 h 1161397"/>
              <a:gd name="connsiteX25" fmla="*/ 1339600 w 6884912"/>
              <a:gd name="connsiteY25" fmla="*/ 616295 h 1161397"/>
              <a:gd name="connsiteX26" fmla="*/ 1340054 w 6884912"/>
              <a:gd name="connsiteY26" fmla="*/ 614022 h 1161397"/>
              <a:gd name="connsiteX27" fmla="*/ 1391606 w 6884912"/>
              <a:gd name="connsiteY27" fmla="*/ 615229 h 1161397"/>
              <a:gd name="connsiteX28" fmla="*/ 1397565 w 6884912"/>
              <a:gd name="connsiteY28" fmla="*/ 611490 h 1161397"/>
              <a:gd name="connsiteX29" fmla="*/ 1432302 w 6884912"/>
              <a:gd name="connsiteY29" fmla="*/ 617267 h 1161397"/>
              <a:gd name="connsiteX30" fmla="*/ 1449644 w 6884912"/>
              <a:gd name="connsiteY30" fmla="*/ 617591 h 1161397"/>
              <a:gd name="connsiteX31" fmla="*/ 1455793 w 6884912"/>
              <a:gd name="connsiteY31" fmla="*/ 623174 h 1161397"/>
              <a:gd name="connsiteX32" fmla="*/ 1480758 w 6884912"/>
              <a:gd name="connsiteY32" fmla="*/ 620863 h 1161397"/>
              <a:gd name="connsiteX33" fmla="*/ 1483154 w 6884912"/>
              <a:gd name="connsiteY33" fmla="*/ 618527 h 1161397"/>
              <a:gd name="connsiteX34" fmla="*/ 1505495 w 6884912"/>
              <a:gd name="connsiteY34" fmla="*/ 624325 h 1161397"/>
              <a:gd name="connsiteX35" fmla="*/ 1526340 w 6884912"/>
              <a:gd name="connsiteY35" fmla="*/ 638496 h 1161397"/>
              <a:gd name="connsiteX36" fmla="*/ 1731986 w 6884912"/>
              <a:gd name="connsiteY36" fmla="*/ 589682 h 1161397"/>
              <a:gd name="connsiteX37" fmla="*/ 1927935 w 6884912"/>
              <a:gd name="connsiteY37" fmla="*/ 628540 h 1161397"/>
              <a:gd name="connsiteX38" fmla="*/ 2039075 w 6884912"/>
              <a:gd name="connsiteY38" fmla="*/ 599964 h 1161397"/>
              <a:gd name="connsiteX39" fmla="*/ 2066980 w 6884912"/>
              <a:gd name="connsiteY39" fmla="*/ 550413 h 1161397"/>
              <a:gd name="connsiteX40" fmla="*/ 2352236 w 6884912"/>
              <a:gd name="connsiteY40" fmla="*/ 519602 h 1161397"/>
              <a:gd name="connsiteX41" fmla="*/ 2420791 w 6884912"/>
              <a:gd name="connsiteY41" fmla="*/ 492826 h 1161397"/>
              <a:gd name="connsiteX42" fmla="*/ 2489932 w 6884912"/>
              <a:gd name="connsiteY42" fmla="*/ 507864 h 1161397"/>
              <a:gd name="connsiteX43" fmla="*/ 2512917 w 6884912"/>
              <a:gd name="connsiteY43" fmla="*/ 489127 h 1161397"/>
              <a:gd name="connsiteX44" fmla="*/ 2516783 w 6884912"/>
              <a:gd name="connsiteY44" fmla="*/ 485473 h 1161397"/>
              <a:gd name="connsiteX45" fmla="*/ 2534360 w 6884912"/>
              <a:gd name="connsiteY45" fmla="*/ 480064 h 1161397"/>
              <a:gd name="connsiteX46" fmla="*/ 2536691 w 6884912"/>
              <a:gd name="connsiteY46" fmla="*/ 467018 h 1161397"/>
              <a:gd name="connsiteX47" fmla="*/ 2561265 w 6884912"/>
              <a:gd name="connsiteY47" fmla="*/ 450623 h 1161397"/>
              <a:gd name="connsiteX48" fmla="*/ 2594349 w 6884912"/>
              <a:gd name="connsiteY48" fmla="*/ 443884 h 1161397"/>
              <a:gd name="connsiteX49" fmla="*/ 2754324 w 6884912"/>
              <a:gd name="connsiteY49" fmla="*/ 424766 h 1161397"/>
              <a:gd name="connsiteX50" fmla="*/ 2848470 w 6884912"/>
              <a:gd name="connsiteY50" fmla="*/ 405966 h 1161397"/>
              <a:gd name="connsiteX51" fmla="*/ 2881772 w 6884912"/>
              <a:gd name="connsiteY51" fmla="*/ 387260 h 1161397"/>
              <a:gd name="connsiteX52" fmla="*/ 2929932 w 6884912"/>
              <a:gd name="connsiteY52" fmla="*/ 368912 h 1161397"/>
              <a:gd name="connsiteX53" fmla="*/ 3013020 w 6884912"/>
              <a:gd name="connsiteY53" fmla="*/ 327578 h 1161397"/>
              <a:gd name="connsiteX54" fmla="*/ 3222191 w 6884912"/>
              <a:gd name="connsiteY54" fmla="*/ 307887 h 1161397"/>
              <a:gd name="connsiteX55" fmla="*/ 3227953 w 6884912"/>
              <a:gd name="connsiteY55" fmla="*/ 297650 h 1161397"/>
              <a:gd name="connsiteX56" fmla="*/ 3510042 w 6884912"/>
              <a:gd name="connsiteY56" fmla="*/ 311820 h 1161397"/>
              <a:gd name="connsiteX57" fmla="*/ 3626773 w 6884912"/>
              <a:gd name="connsiteY57" fmla="*/ 290452 h 1161397"/>
              <a:gd name="connsiteX58" fmla="*/ 3666217 w 6884912"/>
              <a:gd name="connsiteY58" fmla="*/ 273255 h 1161397"/>
              <a:gd name="connsiteX59" fmla="*/ 3732427 w 6884912"/>
              <a:gd name="connsiteY59" fmla="*/ 245039 h 1161397"/>
              <a:gd name="connsiteX60" fmla="*/ 3777022 w 6884912"/>
              <a:gd name="connsiteY60" fmla="*/ 200276 h 1161397"/>
              <a:gd name="connsiteX61" fmla="*/ 3791246 w 6884912"/>
              <a:gd name="connsiteY61" fmla="*/ 189996 h 1161397"/>
              <a:gd name="connsiteX62" fmla="*/ 3819864 w 6884912"/>
              <a:gd name="connsiteY62" fmla="*/ 194605 h 1161397"/>
              <a:gd name="connsiteX63" fmla="*/ 3830398 w 6884912"/>
              <a:gd name="connsiteY63" fmla="*/ 188383 h 1161397"/>
              <a:gd name="connsiteX64" fmla="*/ 3834360 w 6884912"/>
              <a:gd name="connsiteY64" fmla="*/ 188992 h 1161397"/>
              <a:gd name="connsiteX65" fmla="*/ 3843715 w 6884912"/>
              <a:gd name="connsiteY65" fmla="*/ 188752 h 1161397"/>
              <a:gd name="connsiteX66" fmla="*/ 3842609 w 6884912"/>
              <a:gd name="connsiteY66" fmla="*/ 197386 h 1161397"/>
              <a:gd name="connsiteX67" fmla="*/ 3853961 w 6884912"/>
              <a:gd name="connsiteY67" fmla="*/ 213380 h 1161397"/>
              <a:gd name="connsiteX68" fmla="*/ 3907640 w 6884912"/>
              <a:gd name="connsiteY68" fmla="*/ 207568 h 1161397"/>
              <a:gd name="connsiteX69" fmla="*/ 3910449 w 6884912"/>
              <a:gd name="connsiteY69" fmla="*/ 197808 h 1161397"/>
              <a:gd name="connsiteX70" fmla="*/ 3917197 w 6884912"/>
              <a:gd name="connsiteY70" fmla="*/ 196121 h 1161397"/>
              <a:gd name="connsiteX71" fmla="*/ 3922400 w 6884912"/>
              <a:gd name="connsiteY71" fmla="*/ 205056 h 1161397"/>
              <a:gd name="connsiteX72" fmla="*/ 4013061 w 6884912"/>
              <a:gd name="connsiteY72" fmla="*/ 224874 h 1161397"/>
              <a:gd name="connsiteX73" fmla="*/ 4220717 w 6884912"/>
              <a:gd name="connsiteY73" fmla="*/ 192946 h 1161397"/>
              <a:gd name="connsiteX74" fmla="*/ 4228802 w 6884912"/>
              <a:gd name="connsiteY74" fmla="*/ 201468 h 1161397"/>
              <a:gd name="connsiteX75" fmla="*/ 4289361 w 6884912"/>
              <a:gd name="connsiteY75" fmla="*/ 196642 h 1161397"/>
              <a:gd name="connsiteX76" fmla="*/ 4498913 w 6884912"/>
              <a:gd name="connsiteY76" fmla="*/ 118915 h 1161397"/>
              <a:gd name="connsiteX77" fmla="*/ 4617330 w 6884912"/>
              <a:gd name="connsiteY77" fmla="*/ 111163 h 1161397"/>
              <a:gd name="connsiteX78" fmla="*/ 4659778 w 6884912"/>
              <a:gd name="connsiteY78" fmla="*/ 118219 h 1161397"/>
              <a:gd name="connsiteX79" fmla="*/ 4730870 w 6884912"/>
              <a:gd name="connsiteY79" fmla="*/ 129432 h 1161397"/>
              <a:gd name="connsiteX80" fmla="*/ 4844073 w 6884912"/>
              <a:gd name="connsiteY80" fmla="*/ 161768 h 1161397"/>
              <a:gd name="connsiteX81" fmla="*/ 4856454 w 6884912"/>
              <a:gd name="connsiteY81" fmla="*/ 130488 h 1161397"/>
              <a:gd name="connsiteX82" fmla="*/ 4920038 w 6884912"/>
              <a:gd name="connsiteY82" fmla="*/ 140418 h 1161397"/>
              <a:gd name="connsiteX83" fmla="*/ 5016639 w 6884912"/>
              <a:gd name="connsiteY83" fmla="*/ 158905 h 1161397"/>
              <a:gd name="connsiteX84" fmla="*/ 5072009 w 6884912"/>
              <a:gd name="connsiteY84" fmla="*/ 161502 h 1161397"/>
              <a:gd name="connsiteX85" fmla="*/ 5223626 w 6884912"/>
              <a:gd name="connsiteY85" fmla="*/ 177356 h 1161397"/>
              <a:gd name="connsiteX86" fmla="*/ 5375773 w 6884912"/>
              <a:gd name="connsiteY86" fmla="*/ 199913 h 1161397"/>
              <a:gd name="connsiteX87" fmla="*/ 5467502 w 6884912"/>
              <a:gd name="connsiteY87" fmla="*/ 250963 h 1161397"/>
              <a:gd name="connsiteX88" fmla="*/ 5592395 w 6884912"/>
              <a:gd name="connsiteY88" fmla="*/ 265434 h 1161397"/>
              <a:gd name="connsiteX89" fmla="*/ 5613532 w 6884912"/>
              <a:gd name="connsiteY89" fmla="*/ 273379 h 1161397"/>
              <a:gd name="connsiteX90" fmla="*/ 5642173 w 6884912"/>
              <a:gd name="connsiteY90" fmla="*/ 266904 h 1161397"/>
              <a:gd name="connsiteX91" fmla="*/ 5756910 w 6884912"/>
              <a:gd name="connsiteY91" fmla="*/ 239211 h 1161397"/>
              <a:gd name="connsiteX92" fmla="*/ 5846667 w 6884912"/>
              <a:gd name="connsiteY92" fmla="*/ 201786 h 1161397"/>
              <a:gd name="connsiteX93" fmla="*/ 5960732 w 6884912"/>
              <a:gd name="connsiteY93" fmla="*/ 220708 h 1161397"/>
              <a:gd name="connsiteX94" fmla="*/ 6029542 w 6884912"/>
              <a:gd name="connsiteY94" fmla="*/ 210339 h 1161397"/>
              <a:gd name="connsiteX95" fmla="*/ 6141123 w 6884912"/>
              <a:gd name="connsiteY95" fmla="*/ 159923 h 1161397"/>
              <a:gd name="connsiteX96" fmla="*/ 6290640 w 6884912"/>
              <a:gd name="connsiteY96" fmla="*/ 167441 h 1161397"/>
              <a:gd name="connsiteX97" fmla="*/ 6322806 w 6884912"/>
              <a:gd name="connsiteY97" fmla="*/ 213293 h 1161397"/>
              <a:gd name="connsiteX98" fmla="*/ 6380420 w 6884912"/>
              <a:gd name="connsiteY98" fmla="*/ 173195 h 1161397"/>
              <a:gd name="connsiteX99" fmla="*/ 6507891 w 6884912"/>
              <a:gd name="connsiteY99" fmla="*/ 118474 h 1161397"/>
              <a:gd name="connsiteX100" fmla="*/ 6571807 w 6884912"/>
              <a:gd name="connsiteY100" fmla="*/ 98636 h 1161397"/>
              <a:gd name="connsiteX101" fmla="*/ 6671880 w 6884912"/>
              <a:gd name="connsiteY101" fmla="*/ 82931 h 1161397"/>
              <a:gd name="connsiteX102" fmla="*/ 6702266 w 6884912"/>
              <a:gd name="connsiteY102" fmla="*/ 75470 h 1161397"/>
              <a:gd name="connsiteX103" fmla="*/ 6845802 w 6884912"/>
              <a:gd name="connsiteY103" fmla="*/ 24496 h 1161397"/>
              <a:gd name="connsiteX104" fmla="*/ 6884912 w 6884912"/>
              <a:gd name="connsiteY104"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723108 w 6884912"/>
              <a:gd name="connsiteY9" fmla="*/ 980081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80081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242716 w 6884912"/>
              <a:gd name="connsiteY20" fmla="*/ 698052 h 1161397"/>
              <a:gd name="connsiteX21" fmla="*/ 1299977 w 6884912"/>
              <a:gd name="connsiteY21" fmla="*/ 639196 h 1161397"/>
              <a:gd name="connsiteX22" fmla="*/ 1326190 w 6884912"/>
              <a:gd name="connsiteY22" fmla="*/ 625955 h 1161397"/>
              <a:gd name="connsiteX23" fmla="*/ 1339600 w 6884912"/>
              <a:gd name="connsiteY23" fmla="*/ 616295 h 1161397"/>
              <a:gd name="connsiteX24" fmla="*/ 1340054 w 6884912"/>
              <a:gd name="connsiteY24" fmla="*/ 614022 h 1161397"/>
              <a:gd name="connsiteX25" fmla="*/ 1391606 w 6884912"/>
              <a:gd name="connsiteY25" fmla="*/ 615229 h 1161397"/>
              <a:gd name="connsiteX26" fmla="*/ 1397565 w 6884912"/>
              <a:gd name="connsiteY26" fmla="*/ 611490 h 1161397"/>
              <a:gd name="connsiteX27" fmla="*/ 1432302 w 6884912"/>
              <a:gd name="connsiteY27" fmla="*/ 617267 h 1161397"/>
              <a:gd name="connsiteX28" fmla="*/ 1449644 w 6884912"/>
              <a:gd name="connsiteY28" fmla="*/ 617591 h 1161397"/>
              <a:gd name="connsiteX29" fmla="*/ 1455793 w 6884912"/>
              <a:gd name="connsiteY29" fmla="*/ 623174 h 1161397"/>
              <a:gd name="connsiteX30" fmla="*/ 1480758 w 6884912"/>
              <a:gd name="connsiteY30" fmla="*/ 620863 h 1161397"/>
              <a:gd name="connsiteX31" fmla="*/ 1483154 w 6884912"/>
              <a:gd name="connsiteY31" fmla="*/ 618527 h 1161397"/>
              <a:gd name="connsiteX32" fmla="*/ 1505495 w 6884912"/>
              <a:gd name="connsiteY32" fmla="*/ 624325 h 1161397"/>
              <a:gd name="connsiteX33" fmla="*/ 1526340 w 6884912"/>
              <a:gd name="connsiteY33" fmla="*/ 638496 h 1161397"/>
              <a:gd name="connsiteX34" fmla="*/ 1731986 w 6884912"/>
              <a:gd name="connsiteY34" fmla="*/ 589682 h 1161397"/>
              <a:gd name="connsiteX35" fmla="*/ 1927935 w 6884912"/>
              <a:gd name="connsiteY35" fmla="*/ 628540 h 1161397"/>
              <a:gd name="connsiteX36" fmla="*/ 2039075 w 6884912"/>
              <a:gd name="connsiteY36" fmla="*/ 599964 h 1161397"/>
              <a:gd name="connsiteX37" fmla="*/ 2066980 w 6884912"/>
              <a:gd name="connsiteY37" fmla="*/ 550413 h 1161397"/>
              <a:gd name="connsiteX38" fmla="*/ 2352236 w 6884912"/>
              <a:gd name="connsiteY38" fmla="*/ 519602 h 1161397"/>
              <a:gd name="connsiteX39" fmla="*/ 2420791 w 6884912"/>
              <a:gd name="connsiteY39" fmla="*/ 492826 h 1161397"/>
              <a:gd name="connsiteX40" fmla="*/ 2489932 w 6884912"/>
              <a:gd name="connsiteY40" fmla="*/ 507864 h 1161397"/>
              <a:gd name="connsiteX41" fmla="*/ 2512917 w 6884912"/>
              <a:gd name="connsiteY41" fmla="*/ 489127 h 1161397"/>
              <a:gd name="connsiteX42" fmla="*/ 2516783 w 6884912"/>
              <a:gd name="connsiteY42" fmla="*/ 485473 h 1161397"/>
              <a:gd name="connsiteX43" fmla="*/ 2534360 w 6884912"/>
              <a:gd name="connsiteY43" fmla="*/ 480064 h 1161397"/>
              <a:gd name="connsiteX44" fmla="*/ 2536691 w 6884912"/>
              <a:gd name="connsiteY44" fmla="*/ 467018 h 1161397"/>
              <a:gd name="connsiteX45" fmla="*/ 2561265 w 6884912"/>
              <a:gd name="connsiteY45" fmla="*/ 450623 h 1161397"/>
              <a:gd name="connsiteX46" fmla="*/ 2594349 w 6884912"/>
              <a:gd name="connsiteY46" fmla="*/ 443884 h 1161397"/>
              <a:gd name="connsiteX47" fmla="*/ 2754324 w 6884912"/>
              <a:gd name="connsiteY47" fmla="*/ 424766 h 1161397"/>
              <a:gd name="connsiteX48" fmla="*/ 2848470 w 6884912"/>
              <a:gd name="connsiteY48" fmla="*/ 405966 h 1161397"/>
              <a:gd name="connsiteX49" fmla="*/ 2881772 w 6884912"/>
              <a:gd name="connsiteY49" fmla="*/ 387260 h 1161397"/>
              <a:gd name="connsiteX50" fmla="*/ 2929932 w 6884912"/>
              <a:gd name="connsiteY50" fmla="*/ 368912 h 1161397"/>
              <a:gd name="connsiteX51" fmla="*/ 3013020 w 6884912"/>
              <a:gd name="connsiteY51" fmla="*/ 327578 h 1161397"/>
              <a:gd name="connsiteX52" fmla="*/ 3222191 w 6884912"/>
              <a:gd name="connsiteY52" fmla="*/ 307887 h 1161397"/>
              <a:gd name="connsiteX53" fmla="*/ 3227953 w 6884912"/>
              <a:gd name="connsiteY53" fmla="*/ 297650 h 1161397"/>
              <a:gd name="connsiteX54" fmla="*/ 3510042 w 6884912"/>
              <a:gd name="connsiteY54" fmla="*/ 311820 h 1161397"/>
              <a:gd name="connsiteX55" fmla="*/ 3626773 w 6884912"/>
              <a:gd name="connsiteY55" fmla="*/ 290452 h 1161397"/>
              <a:gd name="connsiteX56" fmla="*/ 3666217 w 6884912"/>
              <a:gd name="connsiteY56" fmla="*/ 273255 h 1161397"/>
              <a:gd name="connsiteX57" fmla="*/ 3732427 w 6884912"/>
              <a:gd name="connsiteY57" fmla="*/ 245039 h 1161397"/>
              <a:gd name="connsiteX58" fmla="*/ 3777022 w 6884912"/>
              <a:gd name="connsiteY58" fmla="*/ 200276 h 1161397"/>
              <a:gd name="connsiteX59" fmla="*/ 3791246 w 6884912"/>
              <a:gd name="connsiteY59" fmla="*/ 189996 h 1161397"/>
              <a:gd name="connsiteX60" fmla="*/ 3819864 w 6884912"/>
              <a:gd name="connsiteY60" fmla="*/ 194605 h 1161397"/>
              <a:gd name="connsiteX61" fmla="*/ 3830398 w 6884912"/>
              <a:gd name="connsiteY61" fmla="*/ 188383 h 1161397"/>
              <a:gd name="connsiteX62" fmla="*/ 3834360 w 6884912"/>
              <a:gd name="connsiteY62" fmla="*/ 188992 h 1161397"/>
              <a:gd name="connsiteX63" fmla="*/ 3843715 w 6884912"/>
              <a:gd name="connsiteY63" fmla="*/ 188752 h 1161397"/>
              <a:gd name="connsiteX64" fmla="*/ 3842609 w 6884912"/>
              <a:gd name="connsiteY64" fmla="*/ 197386 h 1161397"/>
              <a:gd name="connsiteX65" fmla="*/ 3853961 w 6884912"/>
              <a:gd name="connsiteY65" fmla="*/ 213380 h 1161397"/>
              <a:gd name="connsiteX66" fmla="*/ 3907640 w 6884912"/>
              <a:gd name="connsiteY66" fmla="*/ 207568 h 1161397"/>
              <a:gd name="connsiteX67" fmla="*/ 3910449 w 6884912"/>
              <a:gd name="connsiteY67" fmla="*/ 197808 h 1161397"/>
              <a:gd name="connsiteX68" fmla="*/ 3917197 w 6884912"/>
              <a:gd name="connsiteY68" fmla="*/ 196121 h 1161397"/>
              <a:gd name="connsiteX69" fmla="*/ 3922400 w 6884912"/>
              <a:gd name="connsiteY69" fmla="*/ 205056 h 1161397"/>
              <a:gd name="connsiteX70" fmla="*/ 4013061 w 6884912"/>
              <a:gd name="connsiteY70" fmla="*/ 224874 h 1161397"/>
              <a:gd name="connsiteX71" fmla="*/ 4220717 w 6884912"/>
              <a:gd name="connsiteY71" fmla="*/ 192946 h 1161397"/>
              <a:gd name="connsiteX72" fmla="*/ 4228802 w 6884912"/>
              <a:gd name="connsiteY72" fmla="*/ 201468 h 1161397"/>
              <a:gd name="connsiteX73" fmla="*/ 4289361 w 6884912"/>
              <a:gd name="connsiteY73" fmla="*/ 196642 h 1161397"/>
              <a:gd name="connsiteX74" fmla="*/ 4498913 w 6884912"/>
              <a:gd name="connsiteY74" fmla="*/ 118915 h 1161397"/>
              <a:gd name="connsiteX75" fmla="*/ 4617330 w 6884912"/>
              <a:gd name="connsiteY75" fmla="*/ 111163 h 1161397"/>
              <a:gd name="connsiteX76" fmla="*/ 4659778 w 6884912"/>
              <a:gd name="connsiteY76" fmla="*/ 118219 h 1161397"/>
              <a:gd name="connsiteX77" fmla="*/ 4730870 w 6884912"/>
              <a:gd name="connsiteY77" fmla="*/ 129432 h 1161397"/>
              <a:gd name="connsiteX78" fmla="*/ 4844073 w 6884912"/>
              <a:gd name="connsiteY78" fmla="*/ 161768 h 1161397"/>
              <a:gd name="connsiteX79" fmla="*/ 4856454 w 6884912"/>
              <a:gd name="connsiteY79" fmla="*/ 130488 h 1161397"/>
              <a:gd name="connsiteX80" fmla="*/ 4920038 w 6884912"/>
              <a:gd name="connsiteY80" fmla="*/ 140418 h 1161397"/>
              <a:gd name="connsiteX81" fmla="*/ 5016639 w 6884912"/>
              <a:gd name="connsiteY81" fmla="*/ 158905 h 1161397"/>
              <a:gd name="connsiteX82" fmla="*/ 5072009 w 6884912"/>
              <a:gd name="connsiteY82" fmla="*/ 161502 h 1161397"/>
              <a:gd name="connsiteX83" fmla="*/ 5223626 w 6884912"/>
              <a:gd name="connsiteY83" fmla="*/ 177356 h 1161397"/>
              <a:gd name="connsiteX84" fmla="*/ 5375773 w 6884912"/>
              <a:gd name="connsiteY84" fmla="*/ 199913 h 1161397"/>
              <a:gd name="connsiteX85" fmla="*/ 5467502 w 6884912"/>
              <a:gd name="connsiteY85" fmla="*/ 250963 h 1161397"/>
              <a:gd name="connsiteX86" fmla="*/ 5592395 w 6884912"/>
              <a:gd name="connsiteY86" fmla="*/ 265434 h 1161397"/>
              <a:gd name="connsiteX87" fmla="*/ 5613532 w 6884912"/>
              <a:gd name="connsiteY87" fmla="*/ 273379 h 1161397"/>
              <a:gd name="connsiteX88" fmla="*/ 5642173 w 6884912"/>
              <a:gd name="connsiteY88" fmla="*/ 266904 h 1161397"/>
              <a:gd name="connsiteX89" fmla="*/ 5756910 w 6884912"/>
              <a:gd name="connsiteY89" fmla="*/ 239211 h 1161397"/>
              <a:gd name="connsiteX90" fmla="*/ 5846667 w 6884912"/>
              <a:gd name="connsiteY90" fmla="*/ 201786 h 1161397"/>
              <a:gd name="connsiteX91" fmla="*/ 5960732 w 6884912"/>
              <a:gd name="connsiteY91" fmla="*/ 220708 h 1161397"/>
              <a:gd name="connsiteX92" fmla="*/ 6029542 w 6884912"/>
              <a:gd name="connsiteY92" fmla="*/ 210339 h 1161397"/>
              <a:gd name="connsiteX93" fmla="*/ 6141123 w 6884912"/>
              <a:gd name="connsiteY93" fmla="*/ 159923 h 1161397"/>
              <a:gd name="connsiteX94" fmla="*/ 6290640 w 6884912"/>
              <a:gd name="connsiteY94" fmla="*/ 167441 h 1161397"/>
              <a:gd name="connsiteX95" fmla="*/ 6322806 w 6884912"/>
              <a:gd name="connsiteY95" fmla="*/ 213293 h 1161397"/>
              <a:gd name="connsiteX96" fmla="*/ 6380420 w 6884912"/>
              <a:gd name="connsiteY96" fmla="*/ 173195 h 1161397"/>
              <a:gd name="connsiteX97" fmla="*/ 6507891 w 6884912"/>
              <a:gd name="connsiteY97" fmla="*/ 118474 h 1161397"/>
              <a:gd name="connsiteX98" fmla="*/ 6571807 w 6884912"/>
              <a:gd name="connsiteY98" fmla="*/ 98636 h 1161397"/>
              <a:gd name="connsiteX99" fmla="*/ 6671880 w 6884912"/>
              <a:gd name="connsiteY99" fmla="*/ 82931 h 1161397"/>
              <a:gd name="connsiteX100" fmla="*/ 6702266 w 6884912"/>
              <a:gd name="connsiteY100" fmla="*/ 75470 h 1161397"/>
              <a:gd name="connsiteX101" fmla="*/ 6845802 w 6884912"/>
              <a:gd name="connsiteY101" fmla="*/ 24496 h 1161397"/>
              <a:gd name="connsiteX102" fmla="*/ 6884912 w 6884912"/>
              <a:gd name="connsiteY10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66947 w 6884912"/>
              <a:gd name="connsiteY16" fmla="*/ 700762 h 1161397"/>
              <a:gd name="connsiteX17" fmla="*/ 1178135 w 6884912"/>
              <a:gd name="connsiteY17" fmla="*/ 698631 h 1161397"/>
              <a:gd name="connsiteX18" fmla="*/ 1178301 w 6884912"/>
              <a:gd name="connsiteY18" fmla="*/ 698094 h 1161397"/>
              <a:gd name="connsiteX19" fmla="*/ 1242716 w 6884912"/>
              <a:gd name="connsiteY19" fmla="*/ 698052 h 1161397"/>
              <a:gd name="connsiteX20" fmla="*/ 1299977 w 6884912"/>
              <a:gd name="connsiteY20" fmla="*/ 639196 h 1161397"/>
              <a:gd name="connsiteX21" fmla="*/ 1326190 w 6884912"/>
              <a:gd name="connsiteY21" fmla="*/ 625955 h 1161397"/>
              <a:gd name="connsiteX22" fmla="*/ 1339600 w 6884912"/>
              <a:gd name="connsiteY22" fmla="*/ 616295 h 1161397"/>
              <a:gd name="connsiteX23" fmla="*/ 1340054 w 6884912"/>
              <a:gd name="connsiteY23" fmla="*/ 614022 h 1161397"/>
              <a:gd name="connsiteX24" fmla="*/ 1391606 w 6884912"/>
              <a:gd name="connsiteY24" fmla="*/ 615229 h 1161397"/>
              <a:gd name="connsiteX25" fmla="*/ 1397565 w 6884912"/>
              <a:gd name="connsiteY25" fmla="*/ 611490 h 1161397"/>
              <a:gd name="connsiteX26" fmla="*/ 1432302 w 6884912"/>
              <a:gd name="connsiteY26" fmla="*/ 617267 h 1161397"/>
              <a:gd name="connsiteX27" fmla="*/ 1449644 w 6884912"/>
              <a:gd name="connsiteY27" fmla="*/ 617591 h 1161397"/>
              <a:gd name="connsiteX28" fmla="*/ 1455793 w 6884912"/>
              <a:gd name="connsiteY28" fmla="*/ 623174 h 1161397"/>
              <a:gd name="connsiteX29" fmla="*/ 1480758 w 6884912"/>
              <a:gd name="connsiteY29" fmla="*/ 620863 h 1161397"/>
              <a:gd name="connsiteX30" fmla="*/ 1483154 w 6884912"/>
              <a:gd name="connsiteY30" fmla="*/ 618527 h 1161397"/>
              <a:gd name="connsiteX31" fmla="*/ 1505495 w 6884912"/>
              <a:gd name="connsiteY31" fmla="*/ 624325 h 1161397"/>
              <a:gd name="connsiteX32" fmla="*/ 1526340 w 6884912"/>
              <a:gd name="connsiteY32" fmla="*/ 638496 h 1161397"/>
              <a:gd name="connsiteX33" fmla="*/ 1731986 w 6884912"/>
              <a:gd name="connsiteY33" fmla="*/ 589682 h 1161397"/>
              <a:gd name="connsiteX34" fmla="*/ 1927935 w 6884912"/>
              <a:gd name="connsiteY34" fmla="*/ 628540 h 1161397"/>
              <a:gd name="connsiteX35" fmla="*/ 2039075 w 6884912"/>
              <a:gd name="connsiteY35" fmla="*/ 599964 h 1161397"/>
              <a:gd name="connsiteX36" fmla="*/ 2066980 w 6884912"/>
              <a:gd name="connsiteY36" fmla="*/ 550413 h 1161397"/>
              <a:gd name="connsiteX37" fmla="*/ 2352236 w 6884912"/>
              <a:gd name="connsiteY37" fmla="*/ 519602 h 1161397"/>
              <a:gd name="connsiteX38" fmla="*/ 2420791 w 6884912"/>
              <a:gd name="connsiteY38" fmla="*/ 492826 h 1161397"/>
              <a:gd name="connsiteX39" fmla="*/ 2489932 w 6884912"/>
              <a:gd name="connsiteY39" fmla="*/ 507864 h 1161397"/>
              <a:gd name="connsiteX40" fmla="*/ 2512917 w 6884912"/>
              <a:gd name="connsiteY40" fmla="*/ 489127 h 1161397"/>
              <a:gd name="connsiteX41" fmla="*/ 2516783 w 6884912"/>
              <a:gd name="connsiteY41" fmla="*/ 485473 h 1161397"/>
              <a:gd name="connsiteX42" fmla="*/ 2534360 w 6884912"/>
              <a:gd name="connsiteY42" fmla="*/ 480064 h 1161397"/>
              <a:gd name="connsiteX43" fmla="*/ 2536691 w 6884912"/>
              <a:gd name="connsiteY43" fmla="*/ 467018 h 1161397"/>
              <a:gd name="connsiteX44" fmla="*/ 2561265 w 6884912"/>
              <a:gd name="connsiteY44" fmla="*/ 450623 h 1161397"/>
              <a:gd name="connsiteX45" fmla="*/ 2594349 w 6884912"/>
              <a:gd name="connsiteY45" fmla="*/ 443884 h 1161397"/>
              <a:gd name="connsiteX46" fmla="*/ 2754324 w 6884912"/>
              <a:gd name="connsiteY46" fmla="*/ 424766 h 1161397"/>
              <a:gd name="connsiteX47" fmla="*/ 2848470 w 6884912"/>
              <a:gd name="connsiteY47" fmla="*/ 405966 h 1161397"/>
              <a:gd name="connsiteX48" fmla="*/ 2881772 w 6884912"/>
              <a:gd name="connsiteY48" fmla="*/ 387260 h 1161397"/>
              <a:gd name="connsiteX49" fmla="*/ 2929932 w 6884912"/>
              <a:gd name="connsiteY49" fmla="*/ 368912 h 1161397"/>
              <a:gd name="connsiteX50" fmla="*/ 3013020 w 6884912"/>
              <a:gd name="connsiteY50" fmla="*/ 327578 h 1161397"/>
              <a:gd name="connsiteX51" fmla="*/ 3222191 w 6884912"/>
              <a:gd name="connsiteY51" fmla="*/ 307887 h 1161397"/>
              <a:gd name="connsiteX52" fmla="*/ 3227953 w 6884912"/>
              <a:gd name="connsiteY52" fmla="*/ 297650 h 1161397"/>
              <a:gd name="connsiteX53" fmla="*/ 3510042 w 6884912"/>
              <a:gd name="connsiteY53" fmla="*/ 311820 h 1161397"/>
              <a:gd name="connsiteX54" fmla="*/ 3626773 w 6884912"/>
              <a:gd name="connsiteY54" fmla="*/ 290452 h 1161397"/>
              <a:gd name="connsiteX55" fmla="*/ 3666217 w 6884912"/>
              <a:gd name="connsiteY55" fmla="*/ 273255 h 1161397"/>
              <a:gd name="connsiteX56" fmla="*/ 3732427 w 6884912"/>
              <a:gd name="connsiteY56" fmla="*/ 245039 h 1161397"/>
              <a:gd name="connsiteX57" fmla="*/ 3777022 w 6884912"/>
              <a:gd name="connsiteY57" fmla="*/ 200276 h 1161397"/>
              <a:gd name="connsiteX58" fmla="*/ 3791246 w 6884912"/>
              <a:gd name="connsiteY58" fmla="*/ 189996 h 1161397"/>
              <a:gd name="connsiteX59" fmla="*/ 3819864 w 6884912"/>
              <a:gd name="connsiteY59" fmla="*/ 194605 h 1161397"/>
              <a:gd name="connsiteX60" fmla="*/ 3830398 w 6884912"/>
              <a:gd name="connsiteY60" fmla="*/ 188383 h 1161397"/>
              <a:gd name="connsiteX61" fmla="*/ 3834360 w 6884912"/>
              <a:gd name="connsiteY61" fmla="*/ 188992 h 1161397"/>
              <a:gd name="connsiteX62" fmla="*/ 3843715 w 6884912"/>
              <a:gd name="connsiteY62" fmla="*/ 188752 h 1161397"/>
              <a:gd name="connsiteX63" fmla="*/ 3842609 w 6884912"/>
              <a:gd name="connsiteY63" fmla="*/ 197386 h 1161397"/>
              <a:gd name="connsiteX64" fmla="*/ 3853961 w 6884912"/>
              <a:gd name="connsiteY64" fmla="*/ 213380 h 1161397"/>
              <a:gd name="connsiteX65" fmla="*/ 3907640 w 6884912"/>
              <a:gd name="connsiteY65" fmla="*/ 207568 h 1161397"/>
              <a:gd name="connsiteX66" fmla="*/ 3910449 w 6884912"/>
              <a:gd name="connsiteY66" fmla="*/ 197808 h 1161397"/>
              <a:gd name="connsiteX67" fmla="*/ 3917197 w 6884912"/>
              <a:gd name="connsiteY67" fmla="*/ 196121 h 1161397"/>
              <a:gd name="connsiteX68" fmla="*/ 3922400 w 6884912"/>
              <a:gd name="connsiteY68" fmla="*/ 205056 h 1161397"/>
              <a:gd name="connsiteX69" fmla="*/ 4013061 w 6884912"/>
              <a:gd name="connsiteY69" fmla="*/ 224874 h 1161397"/>
              <a:gd name="connsiteX70" fmla="*/ 4220717 w 6884912"/>
              <a:gd name="connsiteY70" fmla="*/ 192946 h 1161397"/>
              <a:gd name="connsiteX71" fmla="*/ 4228802 w 6884912"/>
              <a:gd name="connsiteY71" fmla="*/ 201468 h 1161397"/>
              <a:gd name="connsiteX72" fmla="*/ 4289361 w 6884912"/>
              <a:gd name="connsiteY72" fmla="*/ 196642 h 1161397"/>
              <a:gd name="connsiteX73" fmla="*/ 4498913 w 6884912"/>
              <a:gd name="connsiteY73" fmla="*/ 118915 h 1161397"/>
              <a:gd name="connsiteX74" fmla="*/ 4617330 w 6884912"/>
              <a:gd name="connsiteY74" fmla="*/ 111163 h 1161397"/>
              <a:gd name="connsiteX75" fmla="*/ 4659778 w 6884912"/>
              <a:gd name="connsiteY75" fmla="*/ 118219 h 1161397"/>
              <a:gd name="connsiteX76" fmla="*/ 4730870 w 6884912"/>
              <a:gd name="connsiteY76" fmla="*/ 129432 h 1161397"/>
              <a:gd name="connsiteX77" fmla="*/ 4844073 w 6884912"/>
              <a:gd name="connsiteY77" fmla="*/ 161768 h 1161397"/>
              <a:gd name="connsiteX78" fmla="*/ 4856454 w 6884912"/>
              <a:gd name="connsiteY78" fmla="*/ 130488 h 1161397"/>
              <a:gd name="connsiteX79" fmla="*/ 4920038 w 6884912"/>
              <a:gd name="connsiteY79" fmla="*/ 140418 h 1161397"/>
              <a:gd name="connsiteX80" fmla="*/ 5016639 w 6884912"/>
              <a:gd name="connsiteY80" fmla="*/ 158905 h 1161397"/>
              <a:gd name="connsiteX81" fmla="*/ 5072009 w 6884912"/>
              <a:gd name="connsiteY81" fmla="*/ 161502 h 1161397"/>
              <a:gd name="connsiteX82" fmla="*/ 5223626 w 6884912"/>
              <a:gd name="connsiteY82" fmla="*/ 177356 h 1161397"/>
              <a:gd name="connsiteX83" fmla="*/ 5375773 w 6884912"/>
              <a:gd name="connsiteY83" fmla="*/ 199913 h 1161397"/>
              <a:gd name="connsiteX84" fmla="*/ 5467502 w 6884912"/>
              <a:gd name="connsiteY84" fmla="*/ 250963 h 1161397"/>
              <a:gd name="connsiteX85" fmla="*/ 5592395 w 6884912"/>
              <a:gd name="connsiteY85" fmla="*/ 265434 h 1161397"/>
              <a:gd name="connsiteX86" fmla="*/ 5613532 w 6884912"/>
              <a:gd name="connsiteY86" fmla="*/ 273379 h 1161397"/>
              <a:gd name="connsiteX87" fmla="*/ 5642173 w 6884912"/>
              <a:gd name="connsiteY87" fmla="*/ 266904 h 1161397"/>
              <a:gd name="connsiteX88" fmla="*/ 5756910 w 6884912"/>
              <a:gd name="connsiteY88" fmla="*/ 239211 h 1161397"/>
              <a:gd name="connsiteX89" fmla="*/ 5846667 w 6884912"/>
              <a:gd name="connsiteY89" fmla="*/ 201786 h 1161397"/>
              <a:gd name="connsiteX90" fmla="*/ 5960732 w 6884912"/>
              <a:gd name="connsiteY90" fmla="*/ 220708 h 1161397"/>
              <a:gd name="connsiteX91" fmla="*/ 6029542 w 6884912"/>
              <a:gd name="connsiteY91" fmla="*/ 210339 h 1161397"/>
              <a:gd name="connsiteX92" fmla="*/ 6141123 w 6884912"/>
              <a:gd name="connsiteY92" fmla="*/ 159923 h 1161397"/>
              <a:gd name="connsiteX93" fmla="*/ 6290640 w 6884912"/>
              <a:gd name="connsiteY93" fmla="*/ 167441 h 1161397"/>
              <a:gd name="connsiteX94" fmla="*/ 6322806 w 6884912"/>
              <a:gd name="connsiteY94" fmla="*/ 213293 h 1161397"/>
              <a:gd name="connsiteX95" fmla="*/ 6380420 w 6884912"/>
              <a:gd name="connsiteY95" fmla="*/ 173195 h 1161397"/>
              <a:gd name="connsiteX96" fmla="*/ 6507891 w 6884912"/>
              <a:gd name="connsiteY96" fmla="*/ 118474 h 1161397"/>
              <a:gd name="connsiteX97" fmla="*/ 6571807 w 6884912"/>
              <a:gd name="connsiteY97" fmla="*/ 98636 h 1161397"/>
              <a:gd name="connsiteX98" fmla="*/ 6671880 w 6884912"/>
              <a:gd name="connsiteY98" fmla="*/ 82931 h 1161397"/>
              <a:gd name="connsiteX99" fmla="*/ 6702266 w 6884912"/>
              <a:gd name="connsiteY99" fmla="*/ 75470 h 1161397"/>
              <a:gd name="connsiteX100" fmla="*/ 6845802 w 6884912"/>
              <a:gd name="connsiteY100" fmla="*/ 24496 h 1161397"/>
              <a:gd name="connsiteX101" fmla="*/ 6884912 w 6884912"/>
              <a:gd name="connsiteY10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78135 w 6884912"/>
              <a:gd name="connsiteY16" fmla="*/ 698631 h 1161397"/>
              <a:gd name="connsiteX17" fmla="*/ 1178301 w 6884912"/>
              <a:gd name="connsiteY17" fmla="*/ 698094 h 1161397"/>
              <a:gd name="connsiteX18" fmla="*/ 1242716 w 6884912"/>
              <a:gd name="connsiteY18" fmla="*/ 698052 h 1161397"/>
              <a:gd name="connsiteX19" fmla="*/ 1299977 w 6884912"/>
              <a:gd name="connsiteY19" fmla="*/ 639196 h 1161397"/>
              <a:gd name="connsiteX20" fmla="*/ 1326190 w 6884912"/>
              <a:gd name="connsiteY20" fmla="*/ 625955 h 1161397"/>
              <a:gd name="connsiteX21" fmla="*/ 1339600 w 6884912"/>
              <a:gd name="connsiteY21" fmla="*/ 616295 h 1161397"/>
              <a:gd name="connsiteX22" fmla="*/ 1340054 w 6884912"/>
              <a:gd name="connsiteY22" fmla="*/ 614022 h 1161397"/>
              <a:gd name="connsiteX23" fmla="*/ 1391606 w 6884912"/>
              <a:gd name="connsiteY23" fmla="*/ 615229 h 1161397"/>
              <a:gd name="connsiteX24" fmla="*/ 1397565 w 6884912"/>
              <a:gd name="connsiteY24" fmla="*/ 611490 h 1161397"/>
              <a:gd name="connsiteX25" fmla="*/ 1432302 w 6884912"/>
              <a:gd name="connsiteY25" fmla="*/ 617267 h 1161397"/>
              <a:gd name="connsiteX26" fmla="*/ 1449644 w 6884912"/>
              <a:gd name="connsiteY26" fmla="*/ 617591 h 1161397"/>
              <a:gd name="connsiteX27" fmla="*/ 1455793 w 6884912"/>
              <a:gd name="connsiteY27" fmla="*/ 623174 h 1161397"/>
              <a:gd name="connsiteX28" fmla="*/ 1480758 w 6884912"/>
              <a:gd name="connsiteY28" fmla="*/ 620863 h 1161397"/>
              <a:gd name="connsiteX29" fmla="*/ 1483154 w 6884912"/>
              <a:gd name="connsiteY29" fmla="*/ 618527 h 1161397"/>
              <a:gd name="connsiteX30" fmla="*/ 1505495 w 6884912"/>
              <a:gd name="connsiteY30" fmla="*/ 624325 h 1161397"/>
              <a:gd name="connsiteX31" fmla="*/ 1526340 w 6884912"/>
              <a:gd name="connsiteY31" fmla="*/ 638496 h 1161397"/>
              <a:gd name="connsiteX32" fmla="*/ 1731986 w 6884912"/>
              <a:gd name="connsiteY32" fmla="*/ 589682 h 1161397"/>
              <a:gd name="connsiteX33" fmla="*/ 1927935 w 6884912"/>
              <a:gd name="connsiteY33" fmla="*/ 628540 h 1161397"/>
              <a:gd name="connsiteX34" fmla="*/ 2039075 w 6884912"/>
              <a:gd name="connsiteY34" fmla="*/ 599964 h 1161397"/>
              <a:gd name="connsiteX35" fmla="*/ 2066980 w 6884912"/>
              <a:gd name="connsiteY35" fmla="*/ 550413 h 1161397"/>
              <a:gd name="connsiteX36" fmla="*/ 2352236 w 6884912"/>
              <a:gd name="connsiteY36" fmla="*/ 519602 h 1161397"/>
              <a:gd name="connsiteX37" fmla="*/ 2420791 w 6884912"/>
              <a:gd name="connsiteY37" fmla="*/ 492826 h 1161397"/>
              <a:gd name="connsiteX38" fmla="*/ 2489932 w 6884912"/>
              <a:gd name="connsiteY38" fmla="*/ 507864 h 1161397"/>
              <a:gd name="connsiteX39" fmla="*/ 2512917 w 6884912"/>
              <a:gd name="connsiteY39" fmla="*/ 489127 h 1161397"/>
              <a:gd name="connsiteX40" fmla="*/ 2516783 w 6884912"/>
              <a:gd name="connsiteY40" fmla="*/ 485473 h 1161397"/>
              <a:gd name="connsiteX41" fmla="*/ 2534360 w 6884912"/>
              <a:gd name="connsiteY41" fmla="*/ 480064 h 1161397"/>
              <a:gd name="connsiteX42" fmla="*/ 2536691 w 6884912"/>
              <a:gd name="connsiteY42" fmla="*/ 467018 h 1161397"/>
              <a:gd name="connsiteX43" fmla="*/ 2561265 w 6884912"/>
              <a:gd name="connsiteY43" fmla="*/ 450623 h 1161397"/>
              <a:gd name="connsiteX44" fmla="*/ 2594349 w 6884912"/>
              <a:gd name="connsiteY44" fmla="*/ 443884 h 1161397"/>
              <a:gd name="connsiteX45" fmla="*/ 2754324 w 6884912"/>
              <a:gd name="connsiteY45" fmla="*/ 424766 h 1161397"/>
              <a:gd name="connsiteX46" fmla="*/ 2848470 w 6884912"/>
              <a:gd name="connsiteY46" fmla="*/ 405966 h 1161397"/>
              <a:gd name="connsiteX47" fmla="*/ 2881772 w 6884912"/>
              <a:gd name="connsiteY47" fmla="*/ 387260 h 1161397"/>
              <a:gd name="connsiteX48" fmla="*/ 2929932 w 6884912"/>
              <a:gd name="connsiteY48" fmla="*/ 368912 h 1161397"/>
              <a:gd name="connsiteX49" fmla="*/ 3013020 w 6884912"/>
              <a:gd name="connsiteY49" fmla="*/ 327578 h 1161397"/>
              <a:gd name="connsiteX50" fmla="*/ 3222191 w 6884912"/>
              <a:gd name="connsiteY50" fmla="*/ 307887 h 1161397"/>
              <a:gd name="connsiteX51" fmla="*/ 3227953 w 6884912"/>
              <a:gd name="connsiteY51" fmla="*/ 297650 h 1161397"/>
              <a:gd name="connsiteX52" fmla="*/ 3510042 w 6884912"/>
              <a:gd name="connsiteY52" fmla="*/ 311820 h 1161397"/>
              <a:gd name="connsiteX53" fmla="*/ 3626773 w 6884912"/>
              <a:gd name="connsiteY53" fmla="*/ 290452 h 1161397"/>
              <a:gd name="connsiteX54" fmla="*/ 3666217 w 6884912"/>
              <a:gd name="connsiteY54" fmla="*/ 273255 h 1161397"/>
              <a:gd name="connsiteX55" fmla="*/ 3732427 w 6884912"/>
              <a:gd name="connsiteY55" fmla="*/ 245039 h 1161397"/>
              <a:gd name="connsiteX56" fmla="*/ 3777022 w 6884912"/>
              <a:gd name="connsiteY56" fmla="*/ 200276 h 1161397"/>
              <a:gd name="connsiteX57" fmla="*/ 3791246 w 6884912"/>
              <a:gd name="connsiteY57" fmla="*/ 189996 h 1161397"/>
              <a:gd name="connsiteX58" fmla="*/ 3819864 w 6884912"/>
              <a:gd name="connsiteY58" fmla="*/ 194605 h 1161397"/>
              <a:gd name="connsiteX59" fmla="*/ 3830398 w 6884912"/>
              <a:gd name="connsiteY59" fmla="*/ 188383 h 1161397"/>
              <a:gd name="connsiteX60" fmla="*/ 3834360 w 6884912"/>
              <a:gd name="connsiteY60" fmla="*/ 188992 h 1161397"/>
              <a:gd name="connsiteX61" fmla="*/ 3843715 w 6884912"/>
              <a:gd name="connsiteY61" fmla="*/ 188752 h 1161397"/>
              <a:gd name="connsiteX62" fmla="*/ 3842609 w 6884912"/>
              <a:gd name="connsiteY62" fmla="*/ 197386 h 1161397"/>
              <a:gd name="connsiteX63" fmla="*/ 3853961 w 6884912"/>
              <a:gd name="connsiteY63" fmla="*/ 213380 h 1161397"/>
              <a:gd name="connsiteX64" fmla="*/ 3907640 w 6884912"/>
              <a:gd name="connsiteY64" fmla="*/ 207568 h 1161397"/>
              <a:gd name="connsiteX65" fmla="*/ 3910449 w 6884912"/>
              <a:gd name="connsiteY65" fmla="*/ 197808 h 1161397"/>
              <a:gd name="connsiteX66" fmla="*/ 3917197 w 6884912"/>
              <a:gd name="connsiteY66" fmla="*/ 196121 h 1161397"/>
              <a:gd name="connsiteX67" fmla="*/ 3922400 w 6884912"/>
              <a:gd name="connsiteY67" fmla="*/ 205056 h 1161397"/>
              <a:gd name="connsiteX68" fmla="*/ 4013061 w 6884912"/>
              <a:gd name="connsiteY68" fmla="*/ 224874 h 1161397"/>
              <a:gd name="connsiteX69" fmla="*/ 4220717 w 6884912"/>
              <a:gd name="connsiteY69" fmla="*/ 192946 h 1161397"/>
              <a:gd name="connsiteX70" fmla="*/ 4228802 w 6884912"/>
              <a:gd name="connsiteY70" fmla="*/ 201468 h 1161397"/>
              <a:gd name="connsiteX71" fmla="*/ 4289361 w 6884912"/>
              <a:gd name="connsiteY71" fmla="*/ 196642 h 1161397"/>
              <a:gd name="connsiteX72" fmla="*/ 4498913 w 6884912"/>
              <a:gd name="connsiteY72" fmla="*/ 118915 h 1161397"/>
              <a:gd name="connsiteX73" fmla="*/ 4617330 w 6884912"/>
              <a:gd name="connsiteY73" fmla="*/ 111163 h 1161397"/>
              <a:gd name="connsiteX74" fmla="*/ 4659778 w 6884912"/>
              <a:gd name="connsiteY74" fmla="*/ 118219 h 1161397"/>
              <a:gd name="connsiteX75" fmla="*/ 4730870 w 6884912"/>
              <a:gd name="connsiteY75" fmla="*/ 129432 h 1161397"/>
              <a:gd name="connsiteX76" fmla="*/ 4844073 w 6884912"/>
              <a:gd name="connsiteY76" fmla="*/ 161768 h 1161397"/>
              <a:gd name="connsiteX77" fmla="*/ 4856454 w 6884912"/>
              <a:gd name="connsiteY77" fmla="*/ 130488 h 1161397"/>
              <a:gd name="connsiteX78" fmla="*/ 4920038 w 6884912"/>
              <a:gd name="connsiteY78" fmla="*/ 140418 h 1161397"/>
              <a:gd name="connsiteX79" fmla="*/ 5016639 w 6884912"/>
              <a:gd name="connsiteY79" fmla="*/ 158905 h 1161397"/>
              <a:gd name="connsiteX80" fmla="*/ 5072009 w 6884912"/>
              <a:gd name="connsiteY80" fmla="*/ 161502 h 1161397"/>
              <a:gd name="connsiteX81" fmla="*/ 5223626 w 6884912"/>
              <a:gd name="connsiteY81" fmla="*/ 177356 h 1161397"/>
              <a:gd name="connsiteX82" fmla="*/ 5375773 w 6884912"/>
              <a:gd name="connsiteY82" fmla="*/ 199913 h 1161397"/>
              <a:gd name="connsiteX83" fmla="*/ 5467502 w 6884912"/>
              <a:gd name="connsiteY83" fmla="*/ 250963 h 1161397"/>
              <a:gd name="connsiteX84" fmla="*/ 5592395 w 6884912"/>
              <a:gd name="connsiteY84" fmla="*/ 265434 h 1161397"/>
              <a:gd name="connsiteX85" fmla="*/ 5613532 w 6884912"/>
              <a:gd name="connsiteY85" fmla="*/ 273379 h 1161397"/>
              <a:gd name="connsiteX86" fmla="*/ 5642173 w 6884912"/>
              <a:gd name="connsiteY86" fmla="*/ 266904 h 1161397"/>
              <a:gd name="connsiteX87" fmla="*/ 5756910 w 6884912"/>
              <a:gd name="connsiteY87" fmla="*/ 239211 h 1161397"/>
              <a:gd name="connsiteX88" fmla="*/ 5846667 w 6884912"/>
              <a:gd name="connsiteY88" fmla="*/ 201786 h 1161397"/>
              <a:gd name="connsiteX89" fmla="*/ 5960732 w 6884912"/>
              <a:gd name="connsiteY89" fmla="*/ 220708 h 1161397"/>
              <a:gd name="connsiteX90" fmla="*/ 6029542 w 6884912"/>
              <a:gd name="connsiteY90" fmla="*/ 210339 h 1161397"/>
              <a:gd name="connsiteX91" fmla="*/ 6141123 w 6884912"/>
              <a:gd name="connsiteY91" fmla="*/ 159923 h 1161397"/>
              <a:gd name="connsiteX92" fmla="*/ 6290640 w 6884912"/>
              <a:gd name="connsiteY92" fmla="*/ 167441 h 1161397"/>
              <a:gd name="connsiteX93" fmla="*/ 6322806 w 6884912"/>
              <a:gd name="connsiteY93" fmla="*/ 213293 h 1161397"/>
              <a:gd name="connsiteX94" fmla="*/ 6380420 w 6884912"/>
              <a:gd name="connsiteY94" fmla="*/ 173195 h 1161397"/>
              <a:gd name="connsiteX95" fmla="*/ 6507891 w 6884912"/>
              <a:gd name="connsiteY95" fmla="*/ 118474 h 1161397"/>
              <a:gd name="connsiteX96" fmla="*/ 6571807 w 6884912"/>
              <a:gd name="connsiteY96" fmla="*/ 98636 h 1161397"/>
              <a:gd name="connsiteX97" fmla="*/ 6671880 w 6884912"/>
              <a:gd name="connsiteY97" fmla="*/ 82931 h 1161397"/>
              <a:gd name="connsiteX98" fmla="*/ 6702266 w 6884912"/>
              <a:gd name="connsiteY98" fmla="*/ 75470 h 1161397"/>
              <a:gd name="connsiteX99" fmla="*/ 6845802 w 6884912"/>
              <a:gd name="connsiteY99" fmla="*/ 24496 h 1161397"/>
              <a:gd name="connsiteX100" fmla="*/ 6884912 w 6884912"/>
              <a:gd name="connsiteY100"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78135 w 6884912"/>
              <a:gd name="connsiteY15" fmla="*/ 698631 h 1161397"/>
              <a:gd name="connsiteX16" fmla="*/ 1178301 w 6884912"/>
              <a:gd name="connsiteY16" fmla="*/ 698094 h 1161397"/>
              <a:gd name="connsiteX17" fmla="*/ 1242716 w 6884912"/>
              <a:gd name="connsiteY17" fmla="*/ 698052 h 1161397"/>
              <a:gd name="connsiteX18" fmla="*/ 1299977 w 6884912"/>
              <a:gd name="connsiteY18" fmla="*/ 639196 h 1161397"/>
              <a:gd name="connsiteX19" fmla="*/ 1326190 w 6884912"/>
              <a:gd name="connsiteY19" fmla="*/ 625955 h 1161397"/>
              <a:gd name="connsiteX20" fmla="*/ 1339600 w 6884912"/>
              <a:gd name="connsiteY20" fmla="*/ 616295 h 1161397"/>
              <a:gd name="connsiteX21" fmla="*/ 1340054 w 6884912"/>
              <a:gd name="connsiteY21" fmla="*/ 614022 h 1161397"/>
              <a:gd name="connsiteX22" fmla="*/ 1391606 w 6884912"/>
              <a:gd name="connsiteY22" fmla="*/ 615229 h 1161397"/>
              <a:gd name="connsiteX23" fmla="*/ 1397565 w 6884912"/>
              <a:gd name="connsiteY23" fmla="*/ 611490 h 1161397"/>
              <a:gd name="connsiteX24" fmla="*/ 1432302 w 6884912"/>
              <a:gd name="connsiteY24" fmla="*/ 617267 h 1161397"/>
              <a:gd name="connsiteX25" fmla="*/ 1449644 w 6884912"/>
              <a:gd name="connsiteY25" fmla="*/ 617591 h 1161397"/>
              <a:gd name="connsiteX26" fmla="*/ 1455793 w 6884912"/>
              <a:gd name="connsiteY26" fmla="*/ 623174 h 1161397"/>
              <a:gd name="connsiteX27" fmla="*/ 1480758 w 6884912"/>
              <a:gd name="connsiteY27" fmla="*/ 620863 h 1161397"/>
              <a:gd name="connsiteX28" fmla="*/ 1483154 w 6884912"/>
              <a:gd name="connsiteY28" fmla="*/ 618527 h 1161397"/>
              <a:gd name="connsiteX29" fmla="*/ 1505495 w 6884912"/>
              <a:gd name="connsiteY29" fmla="*/ 624325 h 1161397"/>
              <a:gd name="connsiteX30" fmla="*/ 1526340 w 6884912"/>
              <a:gd name="connsiteY30" fmla="*/ 638496 h 1161397"/>
              <a:gd name="connsiteX31" fmla="*/ 1731986 w 6884912"/>
              <a:gd name="connsiteY31" fmla="*/ 589682 h 1161397"/>
              <a:gd name="connsiteX32" fmla="*/ 1927935 w 6884912"/>
              <a:gd name="connsiteY32" fmla="*/ 628540 h 1161397"/>
              <a:gd name="connsiteX33" fmla="*/ 2039075 w 6884912"/>
              <a:gd name="connsiteY33" fmla="*/ 599964 h 1161397"/>
              <a:gd name="connsiteX34" fmla="*/ 2066980 w 6884912"/>
              <a:gd name="connsiteY34" fmla="*/ 550413 h 1161397"/>
              <a:gd name="connsiteX35" fmla="*/ 2352236 w 6884912"/>
              <a:gd name="connsiteY35" fmla="*/ 519602 h 1161397"/>
              <a:gd name="connsiteX36" fmla="*/ 2420791 w 6884912"/>
              <a:gd name="connsiteY36" fmla="*/ 492826 h 1161397"/>
              <a:gd name="connsiteX37" fmla="*/ 2489932 w 6884912"/>
              <a:gd name="connsiteY37" fmla="*/ 507864 h 1161397"/>
              <a:gd name="connsiteX38" fmla="*/ 2512917 w 6884912"/>
              <a:gd name="connsiteY38" fmla="*/ 489127 h 1161397"/>
              <a:gd name="connsiteX39" fmla="*/ 2516783 w 6884912"/>
              <a:gd name="connsiteY39" fmla="*/ 485473 h 1161397"/>
              <a:gd name="connsiteX40" fmla="*/ 2534360 w 6884912"/>
              <a:gd name="connsiteY40" fmla="*/ 480064 h 1161397"/>
              <a:gd name="connsiteX41" fmla="*/ 2536691 w 6884912"/>
              <a:gd name="connsiteY41" fmla="*/ 467018 h 1161397"/>
              <a:gd name="connsiteX42" fmla="*/ 2561265 w 6884912"/>
              <a:gd name="connsiteY42" fmla="*/ 450623 h 1161397"/>
              <a:gd name="connsiteX43" fmla="*/ 2594349 w 6884912"/>
              <a:gd name="connsiteY43" fmla="*/ 443884 h 1161397"/>
              <a:gd name="connsiteX44" fmla="*/ 2754324 w 6884912"/>
              <a:gd name="connsiteY44" fmla="*/ 424766 h 1161397"/>
              <a:gd name="connsiteX45" fmla="*/ 2848470 w 6884912"/>
              <a:gd name="connsiteY45" fmla="*/ 405966 h 1161397"/>
              <a:gd name="connsiteX46" fmla="*/ 2881772 w 6884912"/>
              <a:gd name="connsiteY46" fmla="*/ 387260 h 1161397"/>
              <a:gd name="connsiteX47" fmla="*/ 2929932 w 6884912"/>
              <a:gd name="connsiteY47" fmla="*/ 368912 h 1161397"/>
              <a:gd name="connsiteX48" fmla="*/ 3013020 w 6884912"/>
              <a:gd name="connsiteY48" fmla="*/ 327578 h 1161397"/>
              <a:gd name="connsiteX49" fmla="*/ 3222191 w 6884912"/>
              <a:gd name="connsiteY49" fmla="*/ 307887 h 1161397"/>
              <a:gd name="connsiteX50" fmla="*/ 3227953 w 6884912"/>
              <a:gd name="connsiteY50" fmla="*/ 297650 h 1161397"/>
              <a:gd name="connsiteX51" fmla="*/ 3510042 w 6884912"/>
              <a:gd name="connsiteY51" fmla="*/ 311820 h 1161397"/>
              <a:gd name="connsiteX52" fmla="*/ 3626773 w 6884912"/>
              <a:gd name="connsiteY52" fmla="*/ 290452 h 1161397"/>
              <a:gd name="connsiteX53" fmla="*/ 3666217 w 6884912"/>
              <a:gd name="connsiteY53" fmla="*/ 273255 h 1161397"/>
              <a:gd name="connsiteX54" fmla="*/ 3732427 w 6884912"/>
              <a:gd name="connsiteY54" fmla="*/ 245039 h 1161397"/>
              <a:gd name="connsiteX55" fmla="*/ 3777022 w 6884912"/>
              <a:gd name="connsiteY55" fmla="*/ 200276 h 1161397"/>
              <a:gd name="connsiteX56" fmla="*/ 3791246 w 6884912"/>
              <a:gd name="connsiteY56" fmla="*/ 189996 h 1161397"/>
              <a:gd name="connsiteX57" fmla="*/ 3819864 w 6884912"/>
              <a:gd name="connsiteY57" fmla="*/ 194605 h 1161397"/>
              <a:gd name="connsiteX58" fmla="*/ 3830398 w 6884912"/>
              <a:gd name="connsiteY58" fmla="*/ 188383 h 1161397"/>
              <a:gd name="connsiteX59" fmla="*/ 3834360 w 6884912"/>
              <a:gd name="connsiteY59" fmla="*/ 188992 h 1161397"/>
              <a:gd name="connsiteX60" fmla="*/ 3843715 w 6884912"/>
              <a:gd name="connsiteY60" fmla="*/ 188752 h 1161397"/>
              <a:gd name="connsiteX61" fmla="*/ 3842609 w 6884912"/>
              <a:gd name="connsiteY61" fmla="*/ 197386 h 1161397"/>
              <a:gd name="connsiteX62" fmla="*/ 3853961 w 6884912"/>
              <a:gd name="connsiteY62" fmla="*/ 213380 h 1161397"/>
              <a:gd name="connsiteX63" fmla="*/ 3907640 w 6884912"/>
              <a:gd name="connsiteY63" fmla="*/ 207568 h 1161397"/>
              <a:gd name="connsiteX64" fmla="*/ 3910449 w 6884912"/>
              <a:gd name="connsiteY64" fmla="*/ 197808 h 1161397"/>
              <a:gd name="connsiteX65" fmla="*/ 3917197 w 6884912"/>
              <a:gd name="connsiteY65" fmla="*/ 196121 h 1161397"/>
              <a:gd name="connsiteX66" fmla="*/ 3922400 w 6884912"/>
              <a:gd name="connsiteY66" fmla="*/ 205056 h 1161397"/>
              <a:gd name="connsiteX67" fmla="*/ 4013061 w 6884912"/>
              <a:gd name="connsiteY67" fmla="*/ 224874 h 1161397"/>
              <a:gd name="connsiteX68" fmla="*/ 4220717 w 6884912"/>
              <a:gd name="connsiteY68" fmla="*/ 192946 h 1161397"/>
              <a:gd name="connsiteX69" fmla="*/ 4228802 w 6884912"/>
              <a:gd name="connsiteY69" fmla="*/ 201468 h 1161397"/>
              <a:gd name="connsiteX70" fmla="*/ 4289361 w 6884912"/>
              <a:gd name="connsiteY70" fmla="*/ 196642 h 1161397"/>
              <a:gd name="connsiteX71" fmla="*/ 4498913 w 6884912"/>
              <a:gd name="connsiteY71" fmla="*/ 118915 h 1161397"/>
              <a:gd name="connsiteX72" fmla="*/ 4617330 w 6884912"/>
              <a:gd name="connsiteY72" fmla="*/ 111163 h 1161397"/>
              <a:gd name="connsiteX73" fmla="*/ 4659778 w 6884912"/>
              <a:gd name="connsiteY73" fmla="*/ 118219 h 1161397"/>
              <a:gd name="connsiteX74" fmla="*/ 4730870 w 6884912"/>
              <a:gd name="connsiteY74" fmla="*/ 129432 h 1161397"/>
              <a:gd name="connsiteX75" fmla="*/ 4844073 w 6884912"/>
              <a:gd name="connsiteY75" fmla="*/ 161768 h 1161397"/>
              <a:gd name="connsiteX76" fmla="*/ 4856454 w 6884912"/>
              <a:gd name="connsiteY76" fmla="*/ 130488 h 1161397"/>
              <a:gd name="connsiteX77" fmla="*/ 4920038 w 6884912"/>
              <a:gd name="connsiteY77" fmla="*/ 140418 h 1161397"/>
              <a:gd name="connsiteX78" fmla="*/ 5016639 w 6884912"/>
              <a:gd name="connsiteY78" fmla="*/ 158905 h 1161397"/>
              <a:gd name="connsiteX79" fmla="*/ 5072009 w 6884912"/>
              <a:gd name="connsiteY79" fmla="*/ 161502 h 1161397"/>
              <a:gd name="connsiteX80" fmla="*/ 5223626 w 6884912"/>
              <a:gd name="connsiteY80" fmla="*/ 177356 h 1161397"/>
              <a:gd name="connsiteX81" fmla="*/ 5375773 w 6884912"/>
              <a:gd name="connsiteY81" fmla="*/ 199913 h 1161397"/>
              <a:gd name="connsiteX82" fmla="*/ 5467502 w 6884912"/>
              <a:gd name="connsiteY82" fmla="*/ 250963 h 1161397"/>
              <a:gd name="connsiteX83" fmla="*/ 5592395 w 6884912"/>
              <a:gd name="connsiteY83" fmla="*/ 265434 h 1161397"/>
              <a:gd name="connsiteX84" fmla="*/ 5613532 w 6884912"/>
              <a:gd name="connsiteY84" fmla="*/ 273379 h 1161397"/>
              <a:gd name="connsiteX85" fmla="*/ 5642173 w 6884912"/>
              <a:gd name="connsiteY85" fmla="*/ 266904 h 1161397"/>
              <a:gd name="connsiteX86" fmla="*/ 5756910 w 6884912"/>
              <a:gd name="connsiteY86" fmla="*/ 239211 h 1161397"/>
              <a:gd name="connsiteX87" fmla="*/ 5846667 w 6884912"/>
              <a:gd name="connsiteY87" fmla="*/ 201786 h 1161397"/>
              <a:gd name="connsiteX88" fmla="*/ 5960732 w 6884912"/>
              <a:gd name="connsiteY88" fmla="*/ 220708 h 1161397"/>
              <a:gd name="connsiteX89" fmla="*/ 6029542 w 6884912"/>
              <a:gd name="connsiteY89" fmla="*/ 210339 h 1161397"/>
              <a:gd name="connsiteX90" fmla="*/ 6141123 w 6884912"/>
              <a:gd name="connsiteY90" fmla="*/ 159923 h 1161397"/>
              <a:gd name="connsiteX91" fmla="*/ 6290640 w 6884912"/>
              <a:gd name="connsiteY91" fmla="*/ 167441 h 1161397"/>
              <a:gd name="connsiteX92" fmla="*/ 6322806 w 6884912"/>
              <a:gd name="connsiteY92" fmla="*/ 213293 h 1161397"/>
              <a:gd name="connsiteX93" fmla="*/ 6380420 w 6884912"/>
              <a:gd name="connsiteY93" fmla="*/ 173195 h 1161397"/>
              <a:gd name="connsiteX94" fmla="*/ 6507891 w 6884912"/>
              <a:gd name="connsiteY94" fmla="*/ 118474 h 1161397"/>
              <a:gd name="connsiteX95" fmla="*/ 6571807 w 6884912"/>
              <a:gd name="connsiteY95" fmla="*/ 98636 h 1161397"/>
              <a:gd name="connsiteX96" fmla="*/ 6671880 w 6884912"/>
              <a:gd name="connsiteY96" fmla="*/ 82931 h 1161397"/>
              <a:gd name="connsiteX97" fmla="*/ 6702266 w 6884912"/>
              <a:gd name="connsiteY97" fmla="*/ 75470 h 1161397"/>
              <a:gd name="connsiteX98" fmla="*/ 6845802 w 6884912"/>
              <a:gd name="connsiteY98" fmla="*/ 24496 h 1161397"/>
              <a:gd name="connsiteX99" fmla="*/ 6884912 w 6884912"/>
              <a:gd name="connsiteY99"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78135 w 6884912"/>
              <a:gd name="connsiteY15" fmla="*/ 698631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207847 w 6884912"/>
              <a:gd name="connsiteY15" fmla="*/ 689087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7166 w 6884912"/>
              <a:gd name="connsiteY14" fmla="*/ 744338 h 1161397"/>
              <a:gd name="connsiteX15" fmla="*/ 1207847 w 6884912"/>
              <a:gd name="connsiteY15" fmla="*/ 689087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884912" h="1161397">
                <a:moveTo>
                  <a:pt x="6884912" y="0"/>
                </a:moveTo>
                <a:lnTo>
                  <a:pt x="6884912" y="1161397"/>
                </a:lnTo>
                <a:lnTo>
                  <a:pt x="0" y="1161397"/>
                </a:lnTo>
                <a:lnTo>
                  <a:pt x="27135" y="1147460"/>
                </a:lnTo>
                <a:cubicBezTo>
                  <a:pt x="57431" y="1167048"/>
                  <a:pt x="61886" y="1088181"/>
                  <a:pt x="115388" y="1111320"/>
                </a:cubicBezTo>
                <a:cubicBezTo>
                  <a:pt x="146435" y="1096221"/>
                  <a:pt x="156823" y="1079485"/>
                  <a:pt x="213420" y="1056868"/>
                </a:cubicBezTo>
                <a:cubicBezTo>
                  <a:pt x="288217" y="1040787"/>
                  <a:pt x="383333" y="1044881"/>
                  <a:pt x="454970" y="1023343"/>
                </a:cubicBezTo>
                <a:cubicBezTo>
                  <a:pt x="440966" y="999969"/>
                  <a:pt x="571419" y="1006841"/>
                  <a:pt x="548162" y="984908"/>
                </a:cubicBezTo>
                <a:cubicBezTo>
                  <a:pt x="561321" y="956563"/>
                  <a:pt x="637415" y="1010272"/>
                  <a:pt x="651408" y="984938"/>
                </a:cubicBezTo>
                <a:cubicBezTo>
                  <a:pt x="671652" y="980952"/>
                  <a:pt x="698726" y="950833"/>
                  <a:pt x="723108" y="941904"/>
                </a:cubicBezTo>
                <a:cubicBezTo>
                  <a:pt x="760262" y="946949"/>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6251" y="768649"/>
                  <a:pt x="1137166" y="744338"/>
                </a:cubicBezTo>
                <a:lnTo>
                  <a:pt x="1207847" y="689087"/>
                </a:lnTo>
                <a:cubicBezTo>
                  <a:pt x="1226429" y="687736"/>
                  <a:pt x="1222409" y="707958"/>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cubicBezTo>
                  <a:pt x="1339751" y="615537"/>
                  <a:pt x="1339903" y="614780"/>
                  <a:pt x="1340054" y="614022"/>
                </a:cubicBez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61730" y="317407"/>
                  <a:pt x="3186369" y="312875"/>
                  <a:pt x="3222191" y="307887"/>
                </a:cubicBezTo>
                <a:cubicBezTo>
                  <a:pt x="3223593" y="304249"/>
                  <a:pt x="3179978" y="296995"/>
                  <a:pt x="3227953" y="297650"/>
                </a:cubicBezTo>
                <a:cubicBezTo>
                  <a:pt x="3275928" y="298306"/>
                  <a:pt x="3443572" y="313020"/>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62781" y="222856"/>
                  <a:pt x="4184760" y="196847"/>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61586" y="136690"/>
                  <a:pt x="4823142" y="161592"/>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7769" y="214252"/>
                  <a:pt x="6349573" y="188998"/>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lnTo>
                  <a:pt x="6884912"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9447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3EFA6C3-82DC-4131-9929-2523E6FD0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132841-B4B5-40A0-A39B-AACD4A63127F}"/>
              </a:ext>
            </a:extLst>
          </p:cNvPr>
          <p:cNvSpPr>
            <a:spLocks noGrp="1"/>
          </p:cNvSpPr>
          <p:nvPr>
            <p:ph type="title"/>
          </p:nvPr>
        </p:nvSpPr>
        <p:spPr>
          <a:xfrm>
            <a:off x="4683761" y="609601"/>
            <a:ext cx="6177722" cy="1216024"/>
          </a:xfrm>
        </p:spPr>
        <p:txBody>
          <a:bodyPr>
            <a:normAutofit/>
          </a:bodyPr>
          <a:lstStyle/>
          <a:p>
            <a:r>
              <a:rPr lang="en-US" dirty="0">
                <a:ea typeface="Batang"/>
              </a:rPr>
              <a:t>What is this project?</a:t>
            </a:r>
            <a:endParaRPr lang="en-US" dirty="0"/>
          </a:p>
        </p:txBody>
      </p:sp>
      <p:sp>
        <p:nvSpPr>
          <p:cNvPr id="11" name="Freeform: Shape 10">
            <a:extLst>
              <a:ext uri="{FF2B5EF4-FFF2-40B4-BE49-F238E27FC236}">
                <a16:creationId xmlns:a16="http://schemas.microsoft.com/office/drawing/2014/main" id="{AEC9469E-14CA-4358-BABC-CBF836A61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869680" cy="767978"/>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Icon&#10;&#10;Description automatically generated">
            <a:extLst>
              <a:ext uri="{FF2B5EF4-FFF2-40B4-BE49-F238E27FC236}">
                <a16:creationId xmlns:a16="http://schemas.microsoft.com/office/drawing/2014/main" id="{AEB147EA-4549-4A8E-99A3-76A374AC93F1}"/>
              </a:ext>
            </a:extLst>
          </p:cNvPr>
          <p:cNvPicPr>
            <a:picLocks noChangeAspect="1"/>
          </p:cNvPicPr>
          <p:nvPr/>
        </p:nvPicPr>
        <p:blipFill>
          <a:blip r:embed="rId2"/>
          <a:stretch>
            <a:fillRect/>
          </a:stretch>
        </p:blipFill>
        <p:spPr>
          <a:xfrm>
            <a:off x="723900" y="1935052"/>
            <a:ext cx="3391756" cy="3391756"/>
          </a:xfrm>
          <a:prstGeom prst="rect">
            <a:avLst/>
          </a:prstGeom>
        </p:spPr>
      </p:pic>
      <p:sp>
        <p:nvSpPr>
          <p:cNvPr id="3" name="Content Placeholder 2">
            <a:extLst>
              <a:ext uri="{FF2B5EF4-FFF2-40B4-BE49-F238E27FC236}">
                <a16:creationId xmlns:a16="http://schemas.microsoft.com/office/drawing/2014/main" id="{14D42CC8-F086-4505-AB15-0DBE43B3CF3B}"/>
              </a:ext>
            </a:extLst>
          </p:cNvPr>
          <p:cNvSpPr>
            <a:spLocks noGrp="1"/>
          </p:cNvSpPr>
          <p:nvPr>
            <p:ph idx="1"/>
          </p:nvPr>
        </p:nvSpPr>
        <p:spPr>
          <a:xfrm>
            <a:off x="4683761" y="2225039"/>
            <a:ext cx="6177722" cy="4029337"/>
          </a:xfrm>
        </p:spPr>
        <p:txBody>
          <a:bodyPr vert="horz" lIns="91440" tIns="45720" rIns="91440" bIns="45720" rtlCol="0" anchor="t">
            <a:normAutofit/>
          </a:bodyPr>
          <a:lstStyle/>
          <a:p>
            <a:pPr>
              <a:lnSpc>
                <a:spcPct val="90000"/>
              </a:lnSpc>
            </a:pPr>
            <a:r>
              <a:rPr lang="en-IN" sz="1400" dirty="0">
                <a:ea typeface="+mn-lt"/>
                <a:cs typeface="+mn-lt"/>
              </a:rPr>
              <a:t>This invention mainly aims at controlling the disturbances created by young generations. As per the government norms, it is not allowed to make the noise of more than some specified decibels after a specified time to help decrease the level of noise pollution of the country. So whenever this device detects any such disturbances in the locality, it will automatically alert authorities along with the location to handle the situation immediately. </a:t>
            </a:r>
            <a:endParaRPr lang="en-US" sz="1400" dirty="0"/>
          </a:p>
          <a:p>
            <a:pPr>
              <a:lnSpc>
                <a:spcPct val="90000"/>
              </a:lnSpc>
            </a:pPr>
            <a:r>
              <a:rPr lang="en-IN" sz="1400" dirty="0">
                <a:ea typeface="+mn-lt"/>
                <a:cs typeface="+mn-lt"/>
              </a:rPr>
              <a:t>The device also has a speed tracking sensor to continuously monitor the speed of passing by vehicles through the street light. The device will alert the authorities of any over speeding vehicle along with its location. The authorities then can trace the vehicle with the help of an image captured by an embedded camera inside the device. </a:t>
            </a:r>
            <a:endParaRPr lang="en-US" sz="1400" dirty="0"/>
          </a:p>
          <a:p>
            <a:pPr>
              <a:lnSpc>
                <a:spcPct val="90000"/>
              </a:lnSpc>
            </a:pPr>
            <a:r>
              <a:rPr lang="en-IN" sz="1400" dirty="0">
                <a:ea typeface="+mn-lt"/>
                <a:cs typeface="+mn-lt"/>
              </a:rPr>
              <a:t>This device also aims at the concept of controlling air quality and smart street light concept and will run on renewable energy resources. Apart from using renewable energy resources, the device will further save energy as it will dim the light unless it detects any warm body with help of its PIR sensor. Further, the LDR module of the invention will turn off the light in the presence of daylight.</a:t>
            </a:r>
            <a:r>
              <a:rPr lang="en-US" sz="1400" dirty="0">
                <a:ea typeface="+mn-lt"/>
                <a:cs typeface="+mn-lt"/>
              </a:rPr>
              <a:t> </a:t>
            </a:r>
            <a:endParaRPr lang="en-US" sz="1400" dirty="0"/>
          </a:p>
        </p:txBody>
      </p:sp>
      <p:sp>
        <p:nvSpPr>
          <p:cNvPr id="13" name="Freeform: Shape 12">
            <a:extLst>
              <a:ext uri="{FF2B5EF4-FFF2-40B4-BE49-F238E27FC236}">
                <a16:creationId xmlns:a16="http://schemas.microsoft.com/office/drawing/2014/main" id="{048EB4C9-ACAF-4CCA-BA6E-931443192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5753" y="6027658"/>
            <a:ext cx="7906247" cy="830343"/>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856454 w 6884912"/>
              <a:gd name="connsiteY88" fmla="*/ 130488 h 1161397"/>
              <a:gd name="connsiteX89" fmla="*/ 4920038 w 6884912"/>
              <a:gd name="connsiteY89" fmla="*/ 140418 h 1161397"/>
              <a:gd name="connsiteX90" fmla="*/ 5016639 w 6884912"/>
              <a:gd name="connsiteY90" fmla="*/ 158905 h 1161397"/>
              <a:gd name="connsiteX91" fmla="*/ 5072009 w 6884912"/>
              <a:gd name="connsiteY91" fmla="*/ 161502 h 1161397"/>
              <a:gd name="connsiteX92" fmla="*/ 5223626 w 6884912"/>
              <a:gd name="connsiteY92" fmla="*/ 177356 h 1161397"/>
              <a:gd name="connsiteX93" fmla="*/ 5375773 w 6884912"/>
              <a:gd name="connsiteY93" fmla="*/ 199913 h 1161397"/>
              <a:gd name="connsiteX94" fmla="*/ 5467502 w 6884912"/>
              <a:gd name="connsiteY94" fmla="*/ 250963 h 1161397"/>
              <a:gd name="connsiteX95" fmla="*/ 5592395 w 6884912"/>
              <a:gd name="connsiteY95" fmla="*/ 265434 h 1161397"/>
              <a:gd name="connsiteX96" fmla="*/ 5613532 w 6884912"/>
              <a:gd name="connsiteY96" fmla="*/ 273379 h 1161397"/>
              <a:gd name="connsiteX97" fmla="*/ 5642173 w 6884912"/>
              <a:gd name="connsiteY97" fmla="*/ 266904 h 1161397"/>
              <a:gd name="connsiteX98" fmla="*/ 5756910 w 6884912"/>
              <a:gd name="connsiteY98" fmla="*/ 239211 h 1161397"/>
              <a:gd name="connsiteX99" fmla="*/ 5846667 w 6884912"/>
              <a:gd name="connsiteY99" fmla="*/ 201786 h 1161397"/>
              <a:gd name="connsiteX100" fmla="*/ 5960732 w 6884912"/>
              <a:gd name="connsiteY100" fmla="*/ 220708 h 1161397"/>
              <a:gd name="connsiteX101" fmla="*/ 6029542 w 6884912"/>
              <a:gd name="connsiteY101" fmla="*/ 210339 h 1161397"/>
              <a:gd name="connsiteX102" fmla="*/ 6141123 w 6884912"/>
              <a:gd name="connsiteY102" fmla="*/ 159923 h 1161397"/>
              <a:gd name="connsiteX103" fmla="*/ 6290640 w 6884912"/>
              <a:gd name="connsiteY103" fmla="*/ 167441 h 1161397"/>
              <a:gd name="connsiteX104" fmla="*/ 6322806 w 6884912"/>
              <a:gd name="connsiteY104" fmla="*/ 213293 h 1161397"/>
              <a:gd name="connsiteX105" fmla="*/ 6364914 w 6884912"/>
              <a:gd name="connsiteY105" fmla="*/ 240140 h 1161397"/>
              <a:gd name="connsiteX106" fmla="*/ 6380420 w 6884912"/>
              <a:gd name="connsiteY106" fmla="*/ 173195 h 1161397"/>
              <a:gd name="connsiteX107" fmla="*/ 6507891 w 6884912"/>
              <a:gd name="connsiteY107" fmla="*/ 118474 h 1161397"/>
              <a:gd name="connsiteX108" fmla="*/ 6571807 w 6884912"/>
              <a:gd name="connsiteY108" fmla="*/ 98636 h 1161397"/>
              <a:gd name="connsiteX109" fmla="*/ 6671880 w 6884912"/>
              <a:gd name="connsiteY109" fmla="*/ 82931 h 1161397"/>
              <a:gd name="connsiteX110" fmla="*/ 6702266 w 6884912"/>
              <a:gd name="connsiteY110" fmla="*/ 75470 h 1161397"/>
              <a:gd name="connsiteX111" fmla="*/ 6845802 w 6884912"/>
              <a:gd name="connsiteY111" fmla="*/ 24496 h 1161397"/>
              <a:gd name="connsiteX112" fmla="*/ 6884912 w 6884912"/>
              <a:gd name="connsiteY11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220717 w 6884912"/>
              <a:gd name="connsiteY78" fmla="*/ 192946 h 1161397"/>
              <a:gd name="connsiteX79" fmla="*/ 4228802 w 6884912"/>
              <a:gd name="connsiteY79" fmla="*/ 201468 h 1161397"/>
              <a:gd name="connsiteX80" fmla="*/ 4289361 w 6884912"/>
              <a:gd name="connsiteY80" fmla="*/ 196642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220717 w 6884912"/>
              <a:gd name="connsiteY78" fmla="*/ 192946 h 1161397"/>
              <a:gd name="connsiteX79" fmla="*/ 4228802 w 6884912"/>
              <a:gd name="connsiteY79" fmla="*/ 201468 h 1161397"/>
              <a:gd name="connsiteX80" fmla="*/ 4289361 w 6884912"/>
              <a:gd name="connsiteY80" fmla="*/ 196642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80420 w 6884912"/>
              <a:gd name="connsiteY104" fmla="*/ 173195 h 1161397"/>
              <a:gd name="connsiteX105" fmla="*/ 6507891 w 6884912"/>
              <a:gd name="connsiteY105" fmla="*/ 118474 h 1161397"/>
              <a:gd name="connsiteX106" fmla="*/ 6571807 w 6884912"/>
              <a:gd name="connsiteY106" fmla="*/ 98636 h 1161397"/>
              <a:gd name="connsiteX107" fmla="*/ 6671880 w 6884912"/>
              <a:gd name="connsiteY107" fmla="*/ 82931 h 1161397"/>
              <a:gd name="connsiteX108" fmla="*/ 6702266 w 6884912"/>
              <a:gd name="connsiteY108" fmla="*/ 75470 h 1161397"/>
              <a:gd name="connsiteX109" fmla="*/ 6845802 w 6884912"/>
              <a:gd name="connsiteY109" fmla="*/ 24496 h 1161397"/>
              <a:gd name="connsiteX110" fmla="*/ 6884912 w 6884912"/>
              <a:gd name="connsiteY110"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510042 w 6884912"/>
              <a:gd name="connsiteY60" fmla="*/ 311820 h 1161397"/>
              <a:gd name="connsiteX61" fmla="*/ 3626773 w 6884912"/>
              <a:gd name="connsiteY61" fmla="*/ 290452 h 1161397"/>
              <a:gd name="connsiteX62" fmla="*/ 3666217 w 6884912"/>
              <a:gd name="connsiteY62" fmla="*/ 273255 h 1161397"/>
              <a:gd name="connsiteX63" fmla="*/ 3732427 w 6884912"/>
              <a:gd name="connsiteY63" fmla="*/ 245039 h 1161397"/>
              <a:gd name="connsiteX64" fmla="*/ 3777022 w 6884912"/>
              <a:gd name="connsiteY64" fmla="*/ 200276 h 1161397"/>
              <a:gd name="connsiteX65" fmla="*/ 3791246 w 6884912"/>
              <a:gd name="connsiteY65" fmla="*/ 189996 h 1161397"/>
              <a:gd name="connsiteX66" fmla="*/ 3819864 w 6884912"/>
              <a:gd name="connsiteY66" fmla="*/ 194605 h 1161397"/>
              <a:gd name="connsiteX67" fmla="*/ 3830398 w 6884912"/>
              <a:gd name="connsiteY67" fmla="*/ 188383 h 1161397"/>
              <a:gd name="connsiteX68" fmla="*/ 3834360 w 6884912"/>
              <a:gd name="connsiteY68" fmla="*/ 188992 h 1161397"/>
              <a:gd name="connsiteX69" fmla="*/ 3843715 w 6884912"/>
              <a:gd name="connsiteY69" fmla="*/ 188752 h 1161397"/>
              <a:gd name="connsiteX70" fmla="*/ 3842609 w 6884912"/>
              <a:gd name="connsiteY70" fmla="*/ 197386 h 1161397"/>
              <a:gd name="connsiteX71" fmla="*/ 3853961 w 6884912"/>
              <a:gd name="connsiteY71" fmla="*/ 213380 h 1161397"/>
              <a:gd name="connsiteX72" fmla="*/ 3907640 w 6884912"/>
              <a:gd name="connsiteY72" fmla="*/ 207568 h 1161397"/>
              <a:gd name="connsiteX73" fmla="*/ 3910449 w 6884912"/>
              <a:gd name="connsiteY73" fmla="*/ 197808 h 1161397"/>
              <a:gd name="connsiteX74" fmla="*/ 3917197 w 6884912"/>
              <a:gd name="connsiteY74" fmla="*/ 196121 h 1161397"/>
              <a:gd name="connsiteX75" fmla="*/ 3922400 w 6884912"/>
              <a:gd name="connsiteY75" fmla="*/ 205056 h 1161397"/>
              <a:gd name="connsiteX76" fmla="*/ 4013061 w 6884912"/>
              <a:gd name="connsiteY76" fmla="*/ 224874 h 1161397"/>
              <a:gd name="connsiteX77" fmla="*/ 4220717 w 6884912"/>
              <a:gd name="connsiteY77" fmla="*/ 192946 h 1161397"/>
              <a:gd name="connsiteX78" fmla="*/ 4228802 w 6884912"/>
              <a:gd name="connsiteY78" fmla="*/ 201468 h 1161397"/>
              <a:gd name="connsiteX79" fmla="*/ 4289361 w 6884912"/>
              <a:gd name="connsiteY79" fmla="*/ 196642 h 1161397"/>
              <a:gd name="connsiteX80" fmla="*/ 4498913 w 6884912"/>
              <a:gd name="connsiteY80" fmla="*/ 118915 h 1161397"/>
              <a:gd name="connsiteX81" fmla="*/ 4617330 w 6884912"/>
              <a:gd name="connsiteY81" fmla="*/ 111163 h 1161397"/>
              <a:gd name="connsiteX82" fmla="*/ 4659778 w 6884912"/>
              <a:gd name="connsiteY82" fmla="*/ 118219 h 1161397"/>
              <a:gd name="connsiteX83" fmla="*/ 4730870 w 6884912"/>
              <a:gd name="connsiteY83" fmla="*/ 129432 h 1161397"/>
              <a:gd name="connsiteX84" fmla="*/ 4785037 w 6884912"/>
              <a:gd name="connsiteY84" fmla="*/ 161964 h 1161397"/>
              <a:gd name="connsiteX85" fmla="*/ 4844073 w 6884912"/>
              <a:gd name="connsiteY85" fmla="*/ 161768 h 1161397"/>
              <a:gd name="connsiteX86" fmla="*/ 4856454 w 6884912"/>
              <a:gd name="connsiteY86" fmla="*/ 130488 h 1161397"/>
              <a:gd name="connsiteX87" fmla="*/ 4920038 w 6884912"/>
              <a:gd name="connsiteY87" fmla="*/ 140418 h 1161397"/>
              <a:gd name="connsiteX88" fmla="*/ 5016639 w 6884912"/>
              <a:gd name="connsiteY88" fmla="*/ 158905 h 1161397"/>
              <a:gd name="connsiteX89" fmla="*/ 5072009 w 6884912"/>
              <a:gd name="connsiteY89" fmla="*/ 161502 h 1161397"/>
              <a:gd name="connsiteX90" fmla="*/ 5223626 w 6884912"/>
              <a:gd name="connsiteY90" fmla="*/ 177356 h 1161397"/>
              <a:gd name="connsiteX91" fmla="*/ 5375773 w 6884912"/>
              <a:gd name="connsiteY91" fmla="*/ 199913 h 1161397"/>
              <a:gd name="connsiteX92" fmla="*/ 5467502 w 6884912"/>
              <a:gd name="connsiteY92" fmla="*/ 250963 h 1161397"/>
              <a:gd name="connsiteX93" fmla="*/ 5592395 w 6884912"/>
              <a:gd name="connsiteY93" fmla="*/ 265434 h 1161397"/>
              <a:gd name="connsiteX94" fmla="*/ 5613532 w 6884912"/>
              <a:gd name="connsiteY94" fmla="*/ 273379 h 1161397"/>
              <a:gd name="connsiteX95" fmla="*/ 5642173 w 6884912"/>
              <a:gd name="connsiteY95" fmla="*/ 266904 h 1161397"/>
              <a:gd name="connsiteX96" fmla="*/ 5756910 w 6884912"/>
              <a:gd name="connsiteY96" fmla="*/ 239211 h 1161397"/>
              <a:gd name="connsiteX97" fmla="*/ 5846667 w 6884912"/>
              <a:gd name="connsiteY97" fmla="*/ 201786 h 1161397"/>
              <a:gd name="connsiteX98" fmla="*/ 5960732 w 6884912"/>
              <a:gd name="connsiteY98" fmla="*/ 220708 h 1161397"/>
              <a:gd name="connsiteX99" fmla="*/ 6029542 w 6884912"/>
              <a:gd name="connsiteY99" fmla="*/ 210339 h 1161397"/>
              <a:gd name="connsiteX100" fmla="*/ 6141123 w 6884912"/>
              <a:gd name="connsiteY100" fmla="*/ 159923 h 1161397"/>
              <a:gd name="connsiteX101" fmla="*/ 6290640 w 6884912"/>
              <a:gd name="connsiteY101" fmla="*/ 167441 h 1161397"/>
              <a:gd name="connsiteX102" fmla="*/ 6322806 w 6884912"/>
              <a:gd name="connsiteY102" fmla="*/ 213293 h 1161397"/>
              <a:gd name="connsiteX103" fmla="*/ 6380420 w 6884912"/>
              <a:gd name="connsiteY103" fmla="*/ 173195 h 1161397"/>
              <a:gd name="connsiteX104" fmla="*/ 6507891 w 6884912"/>
              <a:gd name="connsiteY104" fmla="*/ 118474 h 1161397"/>
              <a:gd name="connsiteX105" fmla="*/ 6571807 w 6884912"/>
              <a:gd name="connsiteY105" fmla="*/ 98636 h 1161397"/>
              <a:gd name="connsiteX106" fmla="*/ 6671880 w 6884912"/>
              <a:gd name="connsiteY106" fmla="*/ 82931 h 1161397"/>
              <a:gd name="connsiteX107" fmla="*/ 6702266 w 6884912"/>
              <a:gd name="connsiteY107" fmla="*/ 75470 h 1161397"/>
              <a:gd name="connsiteX108" fmla="*/ 6845802 w 6884912"/>
              <a:gd name="connsiteY108" fmla="*/ 24496 h 1161397"/>
              <a:gd name="connsiteX109" fmla="*/ 6884912 w 6884912"/>
              <a:gd name="connsiteY109"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510042 w 6884912"/>
              <a:gd name="connsiteY60" fmla="*/ 311820 h 1161397"/>
              <a:gd name="connsiteX61" fmla="*/ 3626773 w 6884912"/>
              <a:gd name="connsiteY61" fmla="*/ 290452 h 1161397"/>
              <a:gd name="connsiteX62" fmla="*/ 3666217 w 6884912"/>
              <a:gd name="connsiteY62" fmla="*/ 273255 h 1161397"/>
              <a:gd name="connsiteX63" fmla="*/ 3732427 w 6884912"/>
              <a:gd name="connsiteY63" fmla="*/ 245039 h 1161397"/>
              <a:gd name="connsiteX64" fmla="*/ 3777022 w 6884912"/>
              <a:gd name="connsiteY64" fmla="*/ 200276 h 1161397"/>
              <a:gd name="connsiteX65" fmla="*/ 3791246 w 6884912"/>
              <a:gd name="connsiteY65" fmla="*/ 189996 h 1161397"/>
              <a:gd name="connsiteX66" fmla="*/ 3819864 w 6884912"/>
              <a:gd name="connsiteY66" fmla="*/ 194605 h 1161397"/>
              <a:gd name="connsiteX67" fmla="*/ 3830398 w 6884912"/>
              <a:gd name="connsiteY67" fmla="*/ 188383 h 1161397"/>
              <a:gd name="connsiteX68" fmla="*/ 3834360 w 6884912"/>
              <a:gd name="connsiteY68" fmla="*/ 188992 h 1161397"/>
              <a:gd name="connsiteX69" fmla="*/ 3843715 w 6884912"/>
              <a:gd name="connsiteY69" fmla="*/ 188752 h 1161397"/>
              <a:gd name="connsiteX70" fmla="*/ 3842609 w 6884912"/>
              <a:gd name="connsiteY70" fmla="*/ 197386 h 1161397"/>
              <a:gd name="connsiteX71" fmla="*/ 3853961 w 6884912"/>
              <a:gd name="connsiteY71" fmla="*/ 213380 h 1161397"/>
              <a:gd name="connsiteX72" fmla="*/ 3907640 w 6884912"/>
              <a:gd name="connsiteY72" fmla="*/ 207568 h 1161397"/>
              <a:gd name="connsiteX73" fmla="*/ 3910449 w 6884912"/>
              <a:gd name="connsiteY73" fmla="*/ 197808 h 1161397"/>
              <a:gd name="connsiteX74" fmla="*/ 3917197 w 6884912"/>
              <a:gd name="connsiteY74" fmla="*/ 196121 h 1161397"/>
              <a:gd name="connsiteX75" fmla="*/ 3922400 w 6884912"/>
              <a:gd name="connsiteY75" fmla="*/ 205056 h 1161397"/>
              <a:gd name="connsiteX76" fmla="*/ 4013061 w 6884912"/>
              <a:gd name="connsiteY76" fmla="*/ 224874 h 1161397"/>
              <a:gd name="connsiteX77" fmla="*/ 4220717 w 6884912"/>
              <a:gd name="connsiteY77" fmla="*/ 192946 h 1161397"/>
              <a:gd name="connsiteX78" fmla="*/ 4228802 w 6884912"/>
              <a:gd name="connsiteY78" fmla="*/ 201468 h 1161397"/>
              <a:gd name="connsiteX79" fmla="*/ 4289361 w 6884912"/>
              <a:gd name="connsiteY79" fmla="*/ 196642 h 1161397"/>
              <a:gd name="connsiteX80" fmla="*/ 4498913 w 6884912"/>
              <a:gd name="connsiteY80" fmla="*/ 118915 h 1161397"/>
              <a:gd name="connsiteX81" fmla="*/ 4617330 w 6884912"/>
              <a:gd name="connsiteY81" fmla="*/ 111163 h 1161397"/>
              <a:gd name="connsiteX82" fmla="*/ 4659778 w 6884912"/>
              <a:gd name="connsiteY82" fmla="*/ 118219 h 1161397"/>
              <a:gd name="connsiteX83" fmla="*/ 4730870 w 6884912"/>
              <a:gd name="connsiteY83" fmla="*/ 129432 h 1161397"/>
              <a:gd name="connsiteX84" fmla="*/ 4844073 w 6884912"/>
              <a:gd name="connsiteY84" fmla="*/ 161768 h 1161397"/>
              <a:gd name="connsiteX85" fmla="*/ 4856454 w 6884912"/>
              <a:gd name="connsiteY85" fmla="*/ 130488 h 1161397"/>
              <a:gd name="connsiteX86" fmla="*/ 4920038 w 6884912"/>
              <a:gd name="connsiteY86" fmla="*/ 140418 h 1161397"/>
              <a:gd name="connsiteX87" fmla="*/ 5016639 w 6884912"/>
              <a:gd name="connsiteY87" fmla="*/ 158905 h 1161397"/>
              <a:gd name="connsiteX88" fmla="*/ 5072009 w 6884912"/>
              <a:gd name="connsiteY88" fmla="*/ 161502 h 1161397"/>
              <a:gd name="connsiteX89" fmla="*/ 5223626 w 6884912"/>
              <a:gd name="connsiteY89" fmla="*/ 177356 h 1161397"/>
              <a:gd name="connsiteX90" fmla="*/ 5375773 w 6884912"/>
              <a:gd name="connsiteY90" fmla="*/ 199913 h 1161397"/>
              <a:gd name="connsiteX91" fmla="*/ 5467502 w 6884912"/>
              <a:gd name="connsiteY91" fmla="*/ 250963 h 1161397"/>
              <a:gd name="connsiteX92" fmla="*/ 5592395 w 6884912"/>
              <a:gd name="connsiteY92" fmla="*/ 265434 h 1161397"/>
              <a:gd name="connsiteX93" fmla="*/ 5613532 w 6884912"/>
              <a:gd name="connsiteY93" fmla="*/ 273379 h 1161397"/>
              <a:gd name="connsiteX94" fmla="*/ 5642173 w 6884912"/>
              <a:gd name="connsiteY94" fmla="*/ 266904 h 1161397"/>
              <a:gd name="connsiteX95" fmla="*/ 5756910 w 6884912"/>
              <a:gd name="connsiteY95" fmla="*/ 239211 h 1161397"/>
              <a:gd name="connsiteX96" fmla="*/ 5846667 w 6884912"/>
              <a:gd name="connsiteY96" fmla="*/ 201786 h 1161397"/>
              <a:gd name="connsiteX97" fmla="*/ 5960732 w 6884912"/>
              <a:gd name="connsiteY97" fmla="*/ 220708 h 1161397"/>
              <a:gd name="connsiteX98" fmla="*/ 6029542 w 6884912"/>
              <a:gd name="connsiteY98" fmla="*/ 210339 h 1161397"/>
              <a:gd name="connsiteX99" fmla="*/ 6141123 w 6884912"/>
              <a:gd name="connsiteY99" fmla="*/ 159923 h 1161397"/>
              <a:gd name="connsiteX100" fmla="*/ 6290640 w 6884912"/>
              <a:gd name="connsiteY100" fmla="*/ 167441 h 1161397"/>
              <a:gd name="connsiteX101" fmla="*/ 6322806 w 6884912"/>
              <a:gd name="connsiteY101" fmla="*/ 213293 h 1161397"/>
              <a:gd name="connsiteX102" fmla="*/ 6380420 w 6884912"/>
              <a:gd name="connsiteY102" fmla="*/ 173195 h 1161397"/>
              <a:gd name="connsiteX103" fmla="*/ 6507891 w 6884912"/>
              <a:gd name="connsiteY103" fmla="*/ 118474 h 1161397"/>
              <a:gd name="connsiteX104" fmla="*/ 6571807 w 6884912"/>
              <a:gd name="connsiteY104" fmla="*/ 98636 h 1161397"/>
              <a:gd name="connsiteX105" fmla="*/ 6671880 w 6884912"/>
              <a:gd name="connsiteY105" fmla="*/ 82931 h 1161397"/>
              <a:gd name="connsiteX106" fmla="*/ 6702266 w 6884912"/>
              <a:gd name="connsiteY106" fmla="*/ 75470 h 1161397"/>
              <a:gd name="connsiteX107" fmla="*/ 6845802 w 6884912"/>
              <a:gd name="connsiteY107" fmla="*/ 24496 h 1161397"/>
              <a:gd name="connsiteX108" fmla="*/ 6884912 w 6884912"/>
              <a:gd name="connsiteY10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478946 w 6884912"/>
              <a:gd name="connsiteY7" fmla="*/ 1106011 h 1161397"/>
              <a:gd name="connsiteX8" fmla="*/ 512111 w 6884912"/>
              <a:gd name="connsiteY8" fmla="*/ 1085599 h 1161397"/>
              <a:gd name="connsiteX9" fmla="*/ 567875 w 6884912"/>
              <a:gd name="connsiteY9" fmla="*/ 1051976 h 1161397"/>
              <a:gd name="connsiteX10" fmla="*/ 601644 w 6884912"/>
              <a:gd name="connsiteY10" fmla="*/ 1003997 h 1161397"/>
              <a:gd name="connsiteX11" fmla="*/ 651408 w 6884912"/>
              <a:gd name="connsiteY11" fmla="*/ 984938 h 1161397"/>
              <a:gd name="connsiteX12" fmla="*/ 673197 w 6884912"/>
              <a:gd name="connsiteY12" fmla="*/ 1010060 h 1161397"/>
              <a:gd name="connsiteX13" fmla="*/ 723108 w 6884912"/>
              <a:gd name="connsiteY13" fmla="*/ 980081 h 1161397"/>
              <a:gd name="connsiteX14" fmla="*/ 797699 w 6884912"/>
              <a:gd name="connsiteY14" fmla="*/ 931362 h 1161397"/>
              <a:gd name="connsiteX15" fmla="*/ 843359 w 6884912"/>
              <a:gd name="connsiteY15" fmla="*/ 910894 h 1161397"/>
              <a:gd name="connsiteX16" fmla="*/ 965215 w 6884912"/>
              <a:gd name="connsiteY16" fmla="*/ 846701 h 1161397"/>
              <a:gd name="connsiteX17" fmla="*/ 1085080 w 6884912"/>
              <a:gd name="connsiteY17" fmla="*/ 776086 h 1161397"/>
              <a:gd name="connsiteX18" fmla="*/ 1131224 w 6884912"/>
              <a:gd name="connsiteY18" fmla="*/ 706160 h 1161397"/>
              <a:gd name="connsiteX19" fmla="*/ 1138051 w 6884912"/>
              <a:gd name="connsiteY19" fmla="*/ 702034 h 1161397"/>
              <a:gd name="connsiteX20" fmla="*/ 1158800 w 6884912"/>
              <a:gd name="connsiteY20" fmla="*/ 700004 h 1161397"/>
              <a:gd name="connsiteX21" fmla="*/ 1166947 w 6884912"/>
              <a:gd name="connsiteY21" fmla="*/ 700762 h 1161397"/>
              <a:gd name="connsiteX22" fmla="*/ 1178135 w 6884912"/>
              <a:gd name="connsiteY22" fmla="*/ 698631 h 1161397"/>
              <a:gd name="connsiteX23" fmla="*/ 1178301 w 6884912"/>
              <a:gd name="connsiteY23" fmla="*/ 698094 h 1161397"/>
              <a:gd name="connsiteX24" fmla="*/ 1188995 w 6884912"/>
              <a:gd name="connsiteY24" fmla="*/ 697048 h 1161397"/>
              <a:gd name="connsiteX25" fmla="*/ 1242716 w 6884912"/>
              <a:gd name="connsiteY25" fmla="*/ 698052 h 1161397"/>
              <a:gd name="connsiteX26" fmla="*/ 1299977 w 6884912"/>
              <a:gd name="connsiteY26" fmla="*/ 639196 h 1161397"/>
              <a:gd name="connsiteX27" fmla="*/ 1326190 w 6884912"/>
              <a:gd name="connsiteY27" fmla="*/ 625955 h 1161397"/>
              <a:gd name="connsiteX28" fmla="*/ 1339600 w 6884912"/>
              <a:gd name="connsiteY28" fmla="*/ 616295 h 1161397"/>
              <a:gd name="connsiteX29" fmla="*/ 1340054 w 6884912"/>
              <a:gd name="connsiteY29" fmla="*/ 614022 h 1161397"/>
              <a:gd name="connsiteX30" fmla="*/ 1391606 w 6884912"/>
              <a:gd name="connsiteY30" fmla="*/ 615229 h 1161397"/>
              <a:gd name="connsiteX31" fmla="*/ 1397565 w 6884912"/>
              <a:gd name="connsiteY31" fmla="*/ 611490 h 1161397"/>
              <a:gd name="connsiteX32" fmla="*/ 1432302 w 6884912"/>
              <a:gd name="connsiteY32" fmla="*/ 617267 h 1161397"/>
              <a:gd name="connsiteX33" fmla="*/ 1449644 w 6884912"/>
              <a:gd name="connsiteY33" fmla="*/ 617591 h 1161397"/>
              <a:gd name="connsiteX34" fmla="*/ 1455793 w 6884912"/>
              <a:gd name="connsiteY34" fmla="*/ 623174 h 1161397"/>
              <a:gd name="connsiteX35" fmla="*/ 1480758 w 6884912"/>
              <a:gd name="connsiteY35" fmla="*/ 620863 h 1161397"/>
              <a:gd name="connsiteX36" fmla="*/ 1483154 w 6884912"/>
              <a:gd name="connsiteY36" fmla="*/ 618527 h 1161397"/>
              <a:gd name="connsiteX37" fmla="*/ 1505495 w 6884912"/>
              <a:gd name="connsiteY37" fmla="*/ 624325 h 1161397"/>
              <a:gd name="connsiteX38" fmla="*/ 1526340 w 6884912"/>
              <a:gd name="connsiteY38" fmla="*/ 638496 h 1161397"/>
              <a:gd name="connsiteX39" fmla="*/ 1731986 w 6884912"/>
              <a:gd name="connsiteY39" fmla="*/ 589682 h 1161397"/>
              <a:gd name="connsiteX40" fmla="*/ 1927935 w 6884912"/>
              <a:gd name="connsiteY40" fmla="*/ 628540 h 1161397"/>
              <a:gd name="connsiteX41" fmla="*/ 2039075 w 6884912"/>
              <a:gd name="connsiteY41" fmla="*/ 599964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222191 w 6884912"/>
              <a:gd name="connsiteY57" fmla="*/ 307887 h 1161397"/>
              <a:gd name="connsiteX58" fmla="*/ 3227953 w 6884912"/>
              <a:gd name="connsiteY58" fmla="*/ 297650 h 1161397"/>
              <a:gd name="connsiteX59" fmla="*/ 3510042 w 6884912"/>
              <a:gd name="connsiteY59" fmla="*/ 311820 h 1161397"/>
              <a:gd name="connsiteX60" fmla="*/ 3626773 w 6884912"/>
              <a:gd name="connsiteY60" fmla="*/ 290452 h 1161397"/>
              <a:gd name="connsiteX61" fmla="*/ 3666217 w 6884912"/>
              <a:gd name="connsiteY61" fmla="*/ 273255 h 1161397"/>
              <a:gd name="connsiteX62" fmla="*/ 3732427 w 6884912"/>
              <a:gd name="connsiteY62" fmla="*/ 245039 h 1161397"/>
              <a:gd name="connsiteX63" fmla="*/ 3777022 w 6884912"/>
              <a:gd name="connsiteY63" fmla="*/ 200276 h 1161397"/>
              <a:gd name="connsiteX64" fmla="*/ 3791246 w 6884912"/>
              <a:gd name="connsiteY64" fmla="*/ 189996 h 1161397"/>
              <a:gd name="connsiteX65" fmla="*/ 3819864 w 6884912"/>
              <a:gd name="connsiteY65" fmla="*/ 194605 h 1161397"/>
              <a:gd name="connsiteX66" fmla="*/ 3830398 w 6884912"/>
              <a:gd name="connsiteY66" fmla="*/ 188383 h 1161397"/>
              <a:gd name="connsiteX67" fmla="*/ 3834360 w 6884912"/>
              <a:gd name="connsiteY67" fmla="*/ 188992 h 1161397"/>
              <a:gd name="connsiteX68" fmla="*/ 3843715 w 6884912"/>
              <a:gd name="connsiteY68" fmla="*/ 188752 h 1161397"/>
              <a:gd name="connsiteX69" fmla="*/ 3842609 w 6884912"/>
              <a:gd name="connsiteY69" fmla="*/ 197386 h 1161397"/>
              <a:gd name="connsiteX70" fmla="*/ 3853961 w 6884912"/>
              <a:gd name="connsiteY70" fmla="*/ 213380 h 1161397"/>
              <a:gd name="connsiteX71" fmla="*/ 3907640 w 6884912"/>
              <a:gd name="connsiteY71" fmla="*/ 207568 h 1161397"/>
              <a:gd name="connsiteX72" fmla="*/ 3910449 w 6884912"/>
              <a:gd name="connsiteY72" fmla="*/ 197808 h 1161397"/>
              <a:gd name="connsiteX73" fmla="*/ 3917197 w 6884912"/>
              <a:gd name="connsiteY73" fmla="*/ 196121 h 1161397"/>
              <a:gd name="connsiteX74" fmla="*/ 3922400 w 6884912"/>
              <a:gd name="connsiteY74" fmla="*/ 205056 h 1161397"/>
              <a:gd name="connsiteX75" fmla="*/ 4013061 w 6884912"/>
              <a:gd name="connsiteY75" fmla="*/ 224874 h 1161397"/>
              <a:gd name="connsiteX76" fmla="*/ 4220717 w 6884912"/>
              <a:gd name="connsiteY76" fmla="*/ 192946 h 1161397"/>
              <a:gd name="connsiteX77" fmla="*/ 4228802 w 6884912"/>
              <a:gd name="connsiteY77" fmla="*/ 201468 h 1161397"/>
              <a:gd name="connsiteX78" fmla="*/ 4289361 w 6884912"/>
              <a:gd name="connsiteY78" fmla="*/ 196642 h 1161397"/>
              <a:gd name="connsiteX79" fmla="*/ 4498913 w 6884912"/>
              <a:gd name="connsiteY79" fmla="*/ 118915 h 1161397"/>
              <a:gd name="connsiteX80" fmla="*/ 4617330 w 6884912"/>
              <a:gd name="connsiteY80" fmla="*/ 111163 h 1161397"/>
              <a:gd name="connsiteX81" fmla="*/ 4659778 w 6884912"/>
              <a:gd name="connsiteY81" fmla="*/ 118219 h 1161397"/>
              <a:gd name="connsiteX82" fmla="*/ 4730870 w 6884912"/>
              <a:gd name="connsiteY82" fmla="*/ 129432 h 1161397"/>
              <a:gd name="connsiteX83" fmla="*/ 4844073 w 6884912"/>
              <a:gd name="connsiteY83" fmla="*/ 161768 h 1161397"/>
              <a:gd name="connsiteX84" fmla="*/ 4856454 w 6884912"/>
              <a:gd name="connsiteY84" fmla="*/ 130488 h 1161397"/>
              <a:gd name="connsiteX85" fmla="*/ 4920038 w 6884912"/>
              <a:gd name="connsiteY85" fmla="*/ 140418 h 1161397"/>
              <a:gd name="connsiteX86" fmla="*/ 5016639 w 6884912"/>
              <a:gd name="connsiteY86" fmla="*/ 158905 h 1161397"/>
              <a:gd name="connsiteX87" fmla="*/ 5072009 w 6884912"/>
              <a:gd name="connsiteY87" fmla="*/ 161502 h 1161397"/>
              <a:gd name="connsiteX88" fmla="*/ 5223626 w 6884912"/>
              <a:gd name="connsiteY88" fmla="*/ 177356 h 1161397"/>
              <a:gd name="connsiteX89" fmla="*/ 5375773 w 6884912"/>
              <a:gd name="connsiteY89" fmla="*/ 199913 h 1161397"/>
              <a:gd name="connsiteX90" fmla="*/ 5467502 w 6884912"/>
              <a:gd name="connsiteY90" fmla="*/ 250963 h 1161397"/>
              <a:gd name="connsiteX91" fmla="*/ 5592395 w 6884912"/>
              <a:gd name="connsiteY91" fmla="*/ 265434 h 1161397"/>
              <a:gd name="connsiteX92" fmla="*/ 5613532 w 6884912"/>
              <a:gd name="connsiteY92" fmla="*/ 273379 h 1161397"/>
              <a:gd name="connsiteX93" fmla="*/ 5642173 w 6884912"/>
              <a:gd name="connsiteY93" fmla="*/ 266904 h 1161397"/>
              <a:gd name="connsiteX94" fmla="*/ 5756910 w 6884912"/>
              <a:gd name="connsiteY94" fmla="*/ 239211 h 1161397"/>
              <a:gd name="connsiteX95" fmla="*/ 5846667 w 6884912"/>
              <a:gd name="connsiteY95" fmla="*/ 201786 h 1161397"/>
              <a:gd name="connsiteX96" fmla="*/ 5960732 w 6884912"/>
              <a:gd name="connsiteY96" fmla="*/ 220708 h 1161397"/>
              <a:gd name="connsiteX97" fmla="*/ 6029542 w 6884912"/>
              <a:gd name="connsiteY97" fmla="*/ 210339 h 1161397"/>
              <a:gd name="connsiteX98" fmla="*/ 6141123 w 6884912"/>
              <a:gd name="connsiteY98" fmla="*/ 159923 h 1161397"/>
              <a:gd name="connsiteX99" fmla="*/ 6290640 w 6884912"/>
              <a:gd name="connsiteY99" fmla="*/ 167441 h 1161397"/>
              <a:gd name="connsiteX100" fmla="*/ 6322806 w 6884912"/>
              <a:gd name="connsiteY100" fmla="*/ 213293 h 1161397"/>
              <a:gd name="connsiteX101" fmla="*/ 6380420 w 6884912"/>
              <a:gd name="connsiteY101" fmla="*/ 173195 h 1161397"/>
              <a:gd name="connsiteX102" fmla="*/ 6507891 w 6884912"/>
              <a:gd name="connsiteY102" fmla="*/ 118474 h 1161397"/>
              <a:gd name="connsiteX103" fmla="*/ 6571807 w 6884912"/>
              <a:gd name="connsiteY103" fmla="*/ 98636 h 1161397"/>
              <a:gd name="connsiteX104" fmla="*/ 6671880 w 6884912"/>
              <a:gd name="connsiteY104" fmla="*/ 82931 h 1161397"/>
              <a:gd name="connsiteX105" fmla="*/ 6702266 w 6884912"/>
              <a:gd name="connsiteY105" fmla="*/ 75470 h 1161397"/>
              <a:gd name="connsiteX106" fmla="*/ 6845802 w 6884912"/>
              <a:gd name="connsiteY106" fmla="*/ 24496 h 1161397"/>
              <a:gd name="connsiteX107" fmla="*/ 6884912 w 6884912"/>
              <a:gd name="connsiteY107"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512111 w 6884912"/>
              <a:gd name="connsiteY7" fmla="*/ 1085599 h 1161397"/>
              <a:gd name="connsiteX8" fmla="*/ 567875 w 6884912"/>
              <a:gd name="connsiteY8" fmla="*/ 1051976 h 1161397"/>
              <a:gd name="connsiteX9" fmla="*/ 601644 w 6884912"/>
              <a:gd name="connsiteY9" fmla="*/ 1003997 h 1161397"/>
              <a:gd name="connsiteX10" fmla="*/ 651408 w 6884912"/>
              <a:gd name="connsiteY10" fmla="*/ 984938 h 1161397"/>
              <a:gd name="connsiteX11" fmla="*/ 673197 w 6884912"/>
              <a:gd name="connsiteY11" fmla="*/ 1010060 h 1161397"/>
              <a:gd name="connsiteX12" fmla="*/ 723108 w 6884912"/>
              <a:gd name="connsiteY12" fmla="*/ 980081 h 1161397"/>
              <a:gd name="connsiteX13" fmla="*/ 797699 w 6884912"/>
              <a:gd name="connsiteY13" fmla="*/ 931362 h 1161397"/>
              <a:gd name="connsiteX14" fmla="*/ 843359 w 6884912"/>
              <a:gd name="connsiteY14" fmla="*/ 910894 h 1161397"/>
              <a:gd name="connsiteX15" fmla="*/ 965215 w 6884912"/>
              <a:gd name="connsiteY15" fmla="*/ 846701 h 1161397"/>
              <a:gd name="connsiteX16" fmla="*/ 1085080 w 6884912"/>
              <a:gd name="connsiteY16" fmla="*/ 776086 h 1161397"/>
              <a:gd name="connsiteX17" fmla="*/ 1131224 w 6884912"/>
              <a:gd name="connsiteY17" fmla="*/ 706160 h 1161397"/>
              <a:gd name="connsiteX18" fmla="*/ 1138051 w 6884912"/>
              <a:gd name="connsiteY18" fmla="*/ 702034 h 1161397"/>
              <a:gd name="connsiteX19" fmla="*/ 1158800 w 6884912"/>
              <a:gd name="connsiteY19" fmla="*/ 700004 h 1161397"/>
              <a:gd name="connsiteX20" fmla="*/ 1166947 w 6884912"/>
              <a:gd name="connsiteY20" fmla="*/ 700762 h 1161397"/>
              <a:gd name="connsiteX21" fmla="*/ 1178135 w 6884912"/>
              <a:gd name="connsiteY21" fmla="*/ 698631 h 1161397"/>
              <a:gd name="connsiteX22" fmla="*/ 1178301 w 6884912"/>
              <a:gd name="connsiteY22" fmla="*/ 698094 h 1161397"/>
              <a:gd name="connsiteX23" fmla="*/ 1188995 w 6884912"/>
              <a:gd name="connsiteY23" fmla="*/ 697048 h 1161397"/>
              <a:gd name="connsiteX24" fmla="*/ 1242716 w 6884912"/>
              <a:gd name="connsiteY24" fmla="*/ 698052 h 1161397"/>
              <a:gd name="connsiteX25" fmla="*/ 1299977 w 6884912"/>
              <a:gd name="connsiteY25" fmla="*/ 639196 h 1161397"/>
              <a:gd name="connsiteX26" fmla="*/ 1326190 w 6884912"/>
              <a:gd name="connsiteY26" fmla="*/ 625955 h 1161397"/>
              <a:gd name="connsiteX27" fmla="*/ 1339600 w 6884912"/>
              <a:gd name="connsiteY27" fmla="*/ 616295 h 1161397"/>
              <a:gd name="connsiteX28" fmla="*/ 1340054 w 6884912"/>
              <a:gd name="connsiteY28" fmla="*/ 614022 h 1161397"/>
              <a:gd name="connsiteX29" fmla="*/ 1391606 w 6884912"/>
              <a:gd name="connsiteY29" fmla="*/ 615229 h 1161397"/>
              <a:gd name="connsiteX30" fmla="*/ 1397565 w 6884912"/>
              <a:gd name="connsiteY30" fmla="*/ 611490 h 1161397"/>
              <a:gd name="connsiteX31" fmla="*/ 1432302 w 6884912"/>
              <a:gd name="connsiteY31" fmla="*/ 617267 h 1161397"/>
              <a:gd name="connsiteX32" fmla="*/ 1449644 w 6884912"/>
              <a:gd name="connsiteY32" fmla="*/ 617591 h 1161397"/>
              <a:gd name="connsiteX33" fmla="*/ 1455793 w 6884912"/>
              <a:gd name="connsiteY33" fmla="*/ 623174 h 1161397"/>
              <a:gd name="connsiteX34" fmla="*/ 1480758 w 6884912"/>
              <a:gd name="connsiteY34" fmla="*/ 620863 h 1161397"/>
              <a:gd name="connsiteX35" fmla="*/ 1483154 w 6884912"/>
              <a:gd name="connsiteY35" fmla="*/ 618527 h 1161397"/>
              <a:gd name="connsiteX36" fmla="*/ 1505495 w 6884912"/>
              <a:gd name="connsiteY36" fmla="*/ 624325 h 1161397"/>
              <a:gd name="connsiteX37" fmla="*/ 1526340 w 6884912"/>
              <a:gd name="connsiteY37" fmla="*/ 638496 h 1161397"/>
              <a:gd name="connsiteX38" fmla="*/ 1731986 w 6884912"/>
              <a:gd name="connsiteY38" fmla="*/ 589682 h 1161397"/>
              <a:gd name="connsiteX39" fmla="*/ 1927935 w 6884912"/>
              <a:gd name="connsiteY39" fmla="*/ 628540 h 1161397"/>
              <a:gd name="connsiteX40" fmla="*/ 2039075 w 6884912"/>
              <a:gd name="connsiteY40" fmla="*/ 599964 h 1161397"/>
              <a:gd name="connsiteX41" fmla="*/ 2066980 w 6884912"/>
              <a:gd name="connsiteY41" fmla="*/ 550413 h 1161397"/>
              <a:gd name="connsiteX42" fmla="*/ 2352236 w 6884912"/>
              <a:gd name="connsiteY42" fmla="*/ 519602 h 1161397"/>
              <a:gd name="connsiteX43" fmla="*/ 2420791 w 6884912"/>
              <a:gd name="connsiteY43" fmla="*/ 492826 h 1161397"/>
              <a:gd name="connsiteX44" fmla="*/ 2489932 w 6884912"/>
              <a:gd name="connsiteY44" fmla="*/ 507864 h 1161397"/>
              <a:gd name="connsiteX45" fmla="*/ 2512917 w 6884912"/>
              <a:gd name="connsiteY45" fmla="*/ 489127 h 1161397"/>
              <a:gd name="connsiteX46" fmla="*/ 2516783 w 6884912"/>
              <a:gd name="connsiteY46" fmla="*/ 485473 h 1161397"/>
              <a:gd name="connsiteX47" fmla="*/ 2534360 w 6884912"/>
              <a:gd name="connsiteY47" fmla="*/ 480064 h 1161397"/>
              <a:gd name="connsiteX48" fmla="*/ 2536691 w 6884912"/>
              <a:gd name="connsiteY48" fmla="*/ 467018 h 1161397"/>
              <a:gd name="connsiteX49" fmla="*/ 2561265 w 6884912"/>
              <a:gd name="connsiteY49" fmla="*/ 450623 h 1161397"/>
              <a:gd name="connsiteX50" fmla="*/ 2594349 w 6884912"/>
              <a:gd name="connsiteY50" fmla="*/ 443884 h 1161397"/>
              <a:gd name="connsiteX51" fmla="*/ 2754324 w 6884912"/>
              <a:gd name="connsiteY51" fmla="*/ 424766 h 1161397"/>
              <a:gd name="connsiteX52" fmla="*/ 2848470 w 6884912"/>
              <a:gd name="connsiteY52" fmla="*/ 405966 h 1161397"/>
              <a:gd name="connsiteX53" fmla="*/ 2881772 w 6884912"/>
              <a:gd name="connsiteY53" fmla="*/ 387260 h 1161397"/>
              <a:gd name="connsiteX54" fmla="*/ 2929932 w 6884912"/>
              <a:gd name="connsiteY54" fmla="*/ 368912 h 1161397"/>
              <a:gd name="connsiteX55" fmla="*/ 3013020 w 6884912"/>
              <a:gd name="connsiteY55" fmla="*/ 327578 h 1161397"/>
              <a:gd name="connsiteX56" fmla="*/ 3222191 w 6884912"/>
              <a:gd name="connsiteY56" fmla="*/ 307887 h 1161397"/>
              <a:gd name="connsiteX57" fmla="*/ 3227953 w 6884912"/>
              <a:gd name="connsiteY57" fmla="*/ 297650 h 1161397"/>
              <a:gd name="connsiteX58" fmla="*/ 3510042 w 6884912"/>
              <a:gd name="connsiteY58" fmla="*/ 311820 h 1161397"/>
              <a:gd name="connsiteX59" fmla="*/ 3626773 w 6884912"/>
              <a:gd name="connsiteY59" fmla="*/ 290452 h 1161397"/>
              <a:gd name="connsiteX60" fmla="*/ 3666217 w 6884912"/>
              <a:gd name="connsiteY60" fmla="*/ 273255 h 1161397"/>
              <a:gd name="connsiteX61" fmla="*/ 3732427 w 6884912"/>
              <a:gd name="connsiteY61" fmla="*/ 245039 h 1161397"/>
              <a:gd name="connsiteX62" fmla="*/ 3777022 w 6884912"/>
              <a:gd name="connsiteY62" fmla="*/ 200276 h 1161397"/>
              <a:gd name="connsiteX63" fmla="*/ 3791246 w 6884912"/>
              <a:gd name="connsiteY63" fmla="*/ 189996 h 1161397"/>
              <a:gd name="connsiteX64" fmla="*/ 3819864 w 6884912"/>
              <a:gd name="connsiteY64" fmla="*/ 194605 h 1161397"/>
              <a:gd name="connsiteX65" fmla="*/ 3830398 w 6884912"/>
              <a:gd name="connsiteY65" fmla="*/ 188383 h 1161397"/>
              <a:gd name="connsiteX66" fmla="*/ 3834360 w 6884912"/>
              <a:gd name="connsiteY66" fmla="*/ 188992 h 1161397"/>
              <a:gd name="connsiteX67" fmla="*/ 3843715 w 6884912"/>
              <a:gd name="connsiteY67" fmla="*/ 188752 h 1161397"/>
              <a:gd name="connsiteX68" fmla="*/ 3842609 w 6884912"/>
              <a:gd name="connsiteY68" fmla="*/ 197386 h 1161397"/>
              <a:gd name="connsiteX69" fmla="*/ 3853961 w 6884912"/>
              <a:gd name="connsiteY69" fmla="*/ 213380 h 1161397"/>
              <a:gd name="connsiteX70" fmla="*/ 3907640 w 6884912"/>
              <a:gd name="connsiteY70" fmla="*/ 207568 h 1161397"/>
              <a:gd name="connsiteX71" fmla="*/ 3910449 w 6884912"/>
              <a:gd name="connsiteY71" fmla="*/ 197808 h 1161397"/>
              <a:gd name="connsiteX72" fmla="*/ 3917197 w 6884912"/>
              <a:gd name="connsiteY72" fmla="*/ 196121 h 1161397"/>
              <a:gd name="connsiteX73" fmla="*/ 3922400 w 6884912"/>
              <a:gd name="connsiteY73" fmla="*/ 205056 h 1161397"/>
              <a:gd name="connsiteX74" fmla="*/ 4013061 w 6884912"/>
              <a:gd name="connsiteY74" fmla="*/ 224874 h 1161397"/>
              <a:gd name="connsiteX75" fmla="*/ 4220717 w 6884912"/>
              <a:gd name="connsiteY75" fmla="*/ 192946 h 1161397"/>
              <a:gd name="connsiteX76" fmla="*/ 4228802 w 6884912"/>
              <a:gd name="connsiteY76" fmla="*/ 201468 h 1161397"/>
              <a:gd name="connsiteX77" fmla="*/ 4289361 w 6884912"/>
              <a:gd name="connsiteY77" fmla="*/ 196642 h 1161397"/>
              <a:gd name="connsiteX78" fmla="*/ 4498913 w 6884912"/>
              <a:gd name="connsiteY78" fmla="*/ 118915 h 1161397"/>
              <a:gd name="connsiteX79" fmla="*/ 4617330 w 6884912"/>
              <a:gd name="connsiteY79" fmla="*/ 111163 h 1161397"/>
              <a:gd name="connsiteX80" fmla="*/ 4659778 w 6884912"/>
              <a:gd name="connsiteY80" fmla="*/ 118219 h 1161397"/>
              <a:gd name="connsiteX81" fmla="*/ 4730870 w 6884912"/>
              <a:gd name="connsiteY81" fmla="*/ 129432 h 1161397"/>
              <a:gd name="connsiteX82" fmla="*/ 4844073 w 6884912"/>
              <a:gd name="connsiteY82" fmla="*/ 161768 h 1161397"/>
              <a:gd name="connsiteX83" fmla="*/ 4856454 w 6884912"/>
              <a:gd name="connsiteY83" fmla="*/ 130488 h 1161397"/>
              <a:gd name="connsiteX84" fmla="*/ 4920038 w 6884912"/>
              <a:gd name="connsiteY84" fmla="*/ 140418 h 1161397"/>
              <a:gd name="connsiteX85" fmla="*/ 5016639 w 6884912"/>
              <a:gd name="connsiteY85" fmla="*/ 158905 h 1161397"/>
              <a:gd name="connsiteX86" fmla="*/ 5072009 w 6884912"/>
              <a:gd name="connsiteY86" fmla="*/ 161502 h 1161397"/>
              <a:gd name="connsiteX87" fmla="*/ 5223626 w 6884912"/>
              <a:gd name="connsiteY87" fmla="*/ 177356 h 1161397"/>
              <a:gd name="connsiteX88" fmla="*/ 5375773 w 6884912"/>
              <a:gd name="connsiteY88" fmla="*/ 199913 h 1161397"/>
              <a:gd name="connsiteX89" fmla="*/ 5467502 w 6884912"/>
              <a:gd name="connsiteY89" fmla="*/ 250963 h 1161397"/>
              <a:gd name="connsiteX90" fmla="*/ 5592395 w 6884912"/>
              <a:gd name="connsiteY90" fmla="*/ 265434 h 1161397"/>
              <a:gd name="connsiteX91" fmla="*/ 5613532 w 6884912"/>
              <a:gd name="connsiteY91" fmla="*/ 273379 h 1161397"/>
              <a:gd name="connsiteX92" fmla="*/ 5642173 w 6884912"/>
              <a:gd name="connsiteY92" fmla="*/ 266904 h 1161397"/>
              <a:gd name="connsiteX93" fmla="*/ 5756910 w 6884912"/>
              <a:gd name="connsiteY93" fmla="*/ 239211 h 1161397"/>
              <a:gd name="connsiteX94" fmla="*/ 5846667 w 6884912"/>
              <a:gd name="connsiteY94" fmla="*/ 201786 h 1161397"/>
              <a:gd name="connsiteX95" fmla="*/ 5960732 w 6884912"/>
              <a:gd name="connsiteY95" fmla="*/ 220708 h 1161397"/>
              <a:gd name="connsiteX96" fmla="*/ 6029542 w 6884912"/>
              <a:gd name="connsiteY96" fmla="*/ 210339 h 1161397"/>
              <a:gd name="connsiteX97" fmla="*/ 6141123 w 6884912"/>
              <a:gd name="connsiteY97" fmla="*/ 159923 h 1161397"/>
              <a:gd name="connsiteX98" fmla="*/ 6290640 w 6884912"/>
              <a:gd name="connsiteY98" fmla="*/ 167441 h 1161397"/>
              <a:gd name="connsiteX99" fmla="*/ 6322806 w 6884912"/>
              <a:gd name="connsiteY99" fmla="*/ 213293 h 1161397"/>
              <a:gd name="connsiteX100" fmla="*/ 6380420 w 6884912"/>
              <a:gd name="connsiteY100" fmla="*/ 173195 h 1161397"/>
              <a:gd name="connsiteX101" fmla="*/ 6507891 w 6884912"/>
              <a:gd name="connsiteY101" fmla="*/ 118474 h 1161397"/>
              <a:gd name="connsiteX102" fmla="*/ 6571807 w 6884912"/>
              <a:gd name="connsiteY102" fmla="*/ 98636 h 1161397"/>
              <a:gd name="connsiteX103" fmla="*/ 6671880 w 6884912"/>
              <a:gd name="connsiteY103" fmla="*/ 82931 h 1161397"/>
              <a:gd name="connsiteX104" fmla="*/ 6702266 w 6884912"/>
              <a:gd name="connsiteY104" fmla="*/ 75470 h 1161397"/>
              <a:gd name="connsiteX105" fmla="*/ 6845802 w 6884912"/>
              <a:gd name="connsiteY105" fmla="*/ 24496 h 1161397"/>
              <a:gd name="connsiteX106" fmla="*/ 6884912 w 6884912"/>
              <a:gd name="connsiteY106"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567875 w 6884912"/>
              <a:gd name="connsiteY7" fmla="*/ 1051976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454970 w 6884912"/>
              <a:gd name="connsiteY7" fmla="*/ 1023343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213420 w 6884912"/>
              <a:gd name="connsiteY6" fmla="*/ 1056868 h 1161397"/>
              <a:gd name="connsiteX7" fmla="*/ 454970 w 6884912"/>
              <a:gd name="connsiteY7" fmla="*/ 1023343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673197 w 6884912"/>
              <a:gd name="connsiteY9" fmla="*/ 1010060 h 1161397"/>
              <a:gd name="connsiteX10" fmla="*/ 723108 w 6884912"/>
              <a:gd name="connsiteY10" fmla="*/ 980081 h 1161397"/>
              <a:gd name="connsiteX11" fmla="*/ 797699 w 6884912"/>
              <a:gd name="connsiteY11" fmla="*/ 931362 h 1161397"/>
              <a:gd name="connsiteX12" fmla="*/ 843359 w 6884912"/>
              <a:gd name="connsiteY12" fmla="*/ 910894 h 1161397"/>
              <a:gd name="connsiteX13" fmla="*/ 965215 w 6884912"/>
              <a:gd name="connsiteY13" fmla="*/ 846701 h 1161397"/>
              <a:gd name="connsiteX14" fmla="*/ 1085080 w 6884912"/>
              <a:gd name="connsiteY14" fmla="*/ 776086 h 1161397"/>
              <a:gd name="connsiteX15" fmla="*/ 1131224 w 6884912"/>
              <a:gd name="connsiteY15" fmla="*/ 706160 h 1161397"/>
              <a:gd name="connsiteX16" fmla="*/ 1138051 w 6884912"/>
              <a:gd name="connsiteY16" fmla="*/ 702034 h 1161397"/>
              <a:gd name="connsiteX17" fmla="*/ 1158800 w 6884912"/>
              <a:gd name="connsiteY17" fmla="*/ 700004 h 1161397"/>
              <a:gd name="connsiteX18" fmla="*/ 1166947 w 6884912"/>
              <a:gd name="connsiteY18" fmla="*/ 700762 h 1161397"/>
              <a:gd name="connsiteX19" fmla="*/ 1178135 w 6884912"/>
              <a:gd name="connsiteY19" fmla="*/ 698631 h 1161397"/>
              <a:gd name="connsiteX20" fmla="*/ 1178301 w 6884912"/>
              <a:gd name="connsiteY20" fmla="*/ 698094 h 1161397"/>
              <a:gd name="connsiteX21" fmla="*/ 1188995 w 6884912"/>
              <a:gd name="connsiteY21" fmla="*/ 697048 h 1161397"/>
              <a:gd name="connsiteX22" fmla="*/ 1242716 w 6884912"/>
              <a:gd name="connsiteY22" fmla="*/ 698052 h 1161397"/>
              <a:gd name="connsiteX23" fmla="*/ 1299977 w 6884912"/>
              <a:gd name="connsiteY23" fmla="*/ 639196 h 1161397"/>
              <a:gd name="connsiteX24" fmla="*/ 1326190 w 6884912"/>
              <a:gd name="connsiteY24" fmla="*/ 625955 h 1161397"/>
              <a:gd name="connsiteX25" fmla="*/ 1339600 w 6884912"/>
              <a:gd name="connsiteY25" fmla="*/ 616295 h 1161397"/>
              <a:gd name="connsiteX26" fmla="*/ 1340054 w 6884912"/>
              <a:gd name="connsiteY26" fmla="*/ 614022 h 1161397"/>
              <a:gd name="connsiteX27" fmla="*/ 1391606 w 6884912"/>
              <a:gd name="connsiteY27" fmla="*/ 615229 h 1161397"/>
              <a:gd name="connsiteX28" fmla="*/ 1397565 w 6884912"/>
              <a:gd name="connsiteY28" fmla="*/ 611490 h 1161397"/>
              <a:gd name="connsiteX29" fmla="*/ 1432302 w 6884912"/>
              <a:gd name="connsiteY29" fmla="*/ 617267 h 1161397"/>
              <a:gd name="connsiteX30" fmla="*/ 1449644 w 6884912"/>
              <a:gd name="connsiteY30" fmla="*/ 617591 h 1161397"/>
              <a:gd name="connsiteX31" fmla="*/ 1455793 w 6884912"/>
              <a:gd name="connsiteY31" fmla="*/ 623174 h 1161397"/>
              <a:gd name="connsiteX32" fmla="*/ 1480758 w 6884912"/>
              <a:gd name="connsiteY32" fmla="*/ 620863 h 1161397"/>
              <a:gd name="connsiteX33" fmla="*/ 1483154 w 6884912"/>
              <a:gd name="connsiteY33" fmla="*/ 618527 h 1161397"/>
              <a:gd name="connsiteX34" fmla="*/ 1505495 w 6884912"/>
              <a:gd name="connsiteY34" fmla="*/ 624325 h 1161397"/>
              <a:gd name="connsiteX35" fmla="*/ 1526340 w 6884912"/>
              <a:gd name="connsiteY35" fmla="*/ 638496 h 1161397"/>
              <a:gd name="connsiteX36" fmla="*/ 1731986 w 6884912"/>
              <a:gd name="connsiteY36" fmla="*/ 589682 h 1161397"/>
              <a:gd name="connsiteX37" fmla="*/ 1927935 w 6884912"/>
              <a:gd name="connsiteY37" fmla="*/ 628540 h 1161397"/>
              <a:gd name="connsiteX38" fmla="*/ 2039075 w 6884912"/>
              <a:gd name="connsiteY38" fmla="*/ 599964 h 1161397"/>
              <a:gd name="connsiteX39" fmla="*/ 2066980 w 6884912"/>
              <a:gd name="connsiteY39" fmla="*/ 550413 h 1161397"/>
              <a:gd name="connsiteX40" fmla="*/ 2352236 w 6884912"/>
              <a:gd name="connsiteY40" fmla="*/ 519602 h 1161397"/>
              <a:gd name="connsiteX41" fmla="*/ 2420791 w 6884912"/>
              <a:gd name="connsiteY41" fmla="*/ 492826 h 1161397"/>
              <a:gd name="connsiteX42" fmla="*/ 2489932 w 6884912"/>
              <a:gd name="connsiteY42" fmla="*/ 507864 h 1161397"/>
              <a:gd name="connsiteX43" fmla="*/ 2512917 w 6884912"/>
              <a:gd name="connsiteY43" fmla="*/ 489127 h 1161397"/>
              <a:gd name="connsiteX44" fmla="*/ 2516783 w 6884912"/>
              <a:gd name="connsiteY44" fmla="*/ 485473 h 1161397"/>
              <a:gd name="connsiteX45" fmla="*/ 2534360 w 6884912"/>
              <a:gd name="connsiteY45" fmla="*/ 480064 h 1161397"/>
              <a:gd name="connsiteX46" fmla="*/ 2536691 w 6884912"/>
              <a:gd name="connsiteY46" fmla="*/ 467018 h 1161397"/>
              <a:gd name="connsiteX47" fmla="*/ 2561265 w 6884912"/>
              <a:gd name="connsiteY47" fmla="*/ 450623 h 1161397"/>
              <a:gd name="connsiteX48" fmla="*/ 2594349 w 6884912"/>
              <a:gd name="connsiteY48" fmla="*/ 443884 h 1161397"/>
              <a:gd name="connsiteX49" fmla="*/ 2754324 w 6884912"/>
              <a:gd name="connsiteY49" fmla="*/ 424766 h 1161397"/>
              <a:gd name="connsiteX50" fmla="*/ 2848470 w 6884912"/>
              <a:gd name="connsiteY50" fmla="*/ 405966 h 1161397"/>
              <a:gd name="connsiteX51" fmla="*/ 2881772 w 6884912"/>
              <a:gd name="connsiteY51" fmla="*/ 387260 h 1161397"/>
              <a:gd name="connsiteX52" fmla="*/ 2929932 w 6884912"/>
              <a:gd name="connsiteY52" fmla="*/ 368912 h 1161397"/>
              <a:gd name="connsiteX53" fmla="*/ 3013020 w 6884912"/>
              <a:gd name="connsiteY53" fmla="*/ 327578 h 1161397"/>
              <a:gd name="connsiteX54" fmla="*/ 3222191 w 6884912"/>
              <a:gd name="connsiteY54" fmla="*/ 307887 h 1161397"/>
              <a:gd name="connsiteX55" fmla="*/ 3227953 w 6884912"/>
              <a:gd name="connsiteY55" fmla="*/ 297650 h 1161397"/>
              <a:gd name="connsiteX56" fmla="*/ 3510042 w 6884912"/>
              <a:gd name="connsiteY56" fmla="*/ 311820 h 1161397"/>
              <a:gd name="connsiteX57" fmla="*/ 3626773 w 6884912"/>
              <a:gd name="connsiteY57" fmla="*/ 290452 h 1161397"/>
              <a:gd name="connsiteX58" fmla="*/ 3666217 w 6884912"/>
              <a:gd name="connsiteY58" fmla="*/ 273255 h 1161397"/>
              <a:gd name="connsiteX59" fmla="*/ 3732427 w 6884912"/>
              <a:gd name="connsiteY59" fmla="*/ 245039 h 1161397"/>
              <a:gd name="connsiteX60" fmla="*/ 3777022 w 6884912"/>
              <a:gd name="connsiteY60" fmla="*/ 200276 h 1161397"/>
              <a:gd name="connsiteX61" fmla="*/ 3791246 w 6884912"/>
              <a:gd name="connsiteY61" fmla="*/ 189996 h 1161397"/>
              <a:gd name="connsiteX62" fmla="*/ 3819864 w 6884912"/>
              <a:gd name="connsiteY62" fmla="*/ 194605 h 1161397"/>
              <a:gd name="connsiteX63" fmla="*/ 3830398 w 6884912"/>
              <a:gd name="connsiteY63" fmla="*/ 188383 h 1161397"/>
              <a:gd name="connsiteX64" fmla="*/ 3834360 w 6884912"/>
              <a:gd name="connsiteY64" fmla="*/ 188992 h 1161397"/>
              <a:gd name="connsiteX65" fmla="*/ 3843715 w 6884912"/>
              <a:gd name="connsiteY65" fmla="*/ 188752 h 1161397"/>
              <a:gd name="connsiteX66" fmla="*/ 3842609 w 6884912"/>
              <a:gd name="connsiteY66" fmla="*/ 197386 h 1161397"/>
              <a:gd name="connsiteX67" fmla="*/ 3853961 w 6884912"/>
              <a:gd name="connsiteY67" fmla="*/ 213380 h 1161397"/>
              <a:gd name="connsiteX68" fmla="*/ 3907640 w 6884912"/>
              <a:gd name="connsiteY68" fmla="*/ 207568 h 1161397"/>
              <a:gd name="connsiteX69" fmla="*/ 3910449 w 6884912"/>
              <a:gd name="connsiteY69" fmla="*/ 197808 h 1161397"/>
              <a:gd name="connsiteX70" fmla="*/ 3917197 w 6884912"/>
              <a:gd name="connsiteY70" fmla="*/ 196121 h 1161397"/>
              <a:gd name="connsiteX71" fmla="*/ 3922400 w 6884912"/>
              <a:gd name="connsiteY71" fmla="*/ 205056 h 1161397"/>
              <a:gd name="connsiteX72" fmla="*/ 4013061 w 6884912"/>
              <a:gd name="connsiteY72" fmla="*/ 224874 h 1161397"/>
              <a:gd name="connsiteX73" fmla="*/ 4220717 w 6884912"/>
              <a:gd name="connsiteY73" fmla="*/ 192946 h 1161397"/>
              <a:gd name="connsiteX74" fmla="*/ 4228802 w 6884912"/>
              <a:gd name="connsiteY74" fmla="*/ 201468 h 1161397"/>
              <a:gd name="connsiteX75" fmla="*/ 4289361 w 6884912"/>
              <a:gd name="connsiteY75" fmla="*/ 196642 h 1161397"/>
              <a:gd name="connsiteX76" fmla="*/ 4498913 w 6884912"/>
              <a:gd name="connsiteY76" fmla="*/ 118915 h 1161397"/>
              <a:gd name="connsiteX77" fmla="*/ 4617330 w 6884912"/>
              <a:gd name="connsiteY77" fmla="*/ 111163 h 1161397"/>
              <a:gd name="connsiteX78" fmla="*/ 4659778 w 6884912"/>
              <a:gd name="connsiteY78" fmla="*/ 118219 h 1161397"/>
              <a:gd name="connsiteX79" fmla="*/ 4730870 w 6884912"/>
              <a:gd name="connsiteY79" fmla="*/ 129432 h 1161397"/>
              <a:gd name="connsiteX80" fmla="*/ 4844073 w 6884912"/>
              <a:gd name="connsiteY80" fmla="*/ 161768 h 1161397"/>
              <a:gd name="connsiteX81" fmla="*/ 4856454 w 6884912"/>
              <a:gd name="connsiteY81" fmla="*/ 130488 h 1161397"/>
              <a:gd name="connsiteX82" fmla="*/ 4920038 w 6884912"/>
              <a:gd name="connsiteY82" fmla="*/ 140418 h 1161397"/>
              <a:gd name="connsiteX83" fmla="*/ 5016639 w 6884912"/>
              <a:gd name="connsiteY83" fmla="*/ 158905 h 1161397"/>
              <a:gd name="connsiteX84" fmla="*/ 5072009 w 6884912"/>
              <a:gd name="connsiteY84" fmla="*/ 161502 h 1161397"/>
              <a:gd name="connsiteX85" fmla="*/ 5223626 w 6884912"/>
              <a:gd name="connsiteY85" fmla="*/ 177356 h 1161397"/>
              <a:gd name="connsiteX86" fmla="*/ 5375773 w 6884912"/>
              <a:gd name="connsiteY86" fmla="*/ 199913 h 1161397"/>
              <a:gd name="connsiteX87" fmla="*/ 5467502 w 6884912"/>
              <a:gd name="connsiteY87" fmla="*/ 250963 h 1161397"/>
              <a:gd name="connsiteX88" fmla="*/ 5592395 w 6884912"/>
              <a:gd name="connsiteY88" fmla="*/ 265434 h 1161397"/>
              <a:gd name="connsiteX89" fmla="*/ 5613532 w 6884912"/>
              <a:gd name="connsiteY89" fmla="*/ 273379 h 1161397"/>
              <a:gd name="connsiteX90" fmla="*/ 5642173 w 6884912"/>
              <a:gd name="connsiteY90" fmla="*/ 266904 h 1161397"/>
              <a:gd name="connsiteX91" fmla="*/ 5756910 w 6884912"/>
              <a:gd name="connsiteY91" fmla="*/ 239211 h 1161397"/>
              <a:gd name="connsiteX92" fmla="*/ 5846667 w 6884912"/>
              <a:gd name="connsiteY92" fmla="*/ 201786 h 1161397"/>
              <a:gd name="connsiteX93" fmla="*/ 5960732 w 6884912"/>
              <a:gd name="connsiteY93" fmla="*/ 220708 h 1161397"/>
              <a:gd name="connsiteX94" fmla="*/ 6029542 w 6884912"/>
              <a:gd name="connsiteY94" fmla="*/ 210339 h 1161397"/>
              <a:gd name="connsiteX95" fmla="*/ 6141123 w 6884912"/>
              <a:gd name="connsiteY95" fmla="*/ 159923 h 1161397"/>
              <a:gd name="connsiteX96" fmla="*/ 6290640 w 6884912"/>
              <a:gd name="connsiteY96" fmla="*/ 167441 h 1161397"/>
              <a:gd name="connsiteX97" fmla="*/ 6322806 w 6884912"/>
              <a:gd name="connsiteY97" fmla="*/ 213293 h 1161397"/>
              <a:gd name="connsiteX98" fmla="*/ 6380420 w 6884912"/>
              <a:gd name="connsiteY98" fmla="*/ 173195 h 1161397"/>
              <a:gd name="connsiteX99" fmla="*/ 6507891 w 6884912"/>
              <a:gd name="connsiteY99" fmla="*/ 118474 h 1161397"/>
              <a:gd name="connsiteX100" fmla="*/ 6571807 w 6884912"/>
              <a:gd name="connsiteY100" fmla="*/ 98636 h 1161397"/>
              <a:gd name="connsiteX101" fmla="*/ 6671880 w 6884912"/>
              <a:gd name="connsiteY101" fmla="*/ 82931 h 1161397"/>
              <a:gd name="connsiteX102" fmla="*/ 6702266 w 6884912"/>
              <a:gd name="connsiteY102" fmla="*/ 75470 h 1161397"/>
              <a:gd name="connsiteX103" fmla="*/ 6845802 w 6884912"/>
              <a:gd name="connsiteY103" fmla="*/ 24496 h 1161397"/>
              <a:gd name="connsiteX104" fmla="*/ 6884912 w 6884912"/>
              <a:gd name="connsiteY104"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673197 w 6884912"/>
              <a:gd name="connsiteY9" fmla="*/ 1010060 h 1161397"/>
              <a:gd name="connsiteX10" fmla="*/ 723108 w 6884912"/>
              <a:gd name="connsiteY10" fmla="*/ 980081 h 1161397"/>
              <a:gd name="connsiteX11" fmla="*/ 797699 w 6884912"/>
              <a:gd name="connsiteY11" fmla="*/ 931362 h 1161397"/>
              <a:gd name="connsiteX12" fmla="*/ 843359 w 6884912"/>
              <a:gd name="connsiteY12" fmla="*/ 910894 h 1161397"/>
              <a:gd name="connsiteX13" fmla="*/ 965215 w 6884912"/>
              <a:gd name="connsiteY13" fmla="*/ 846701 h 1161397"/>
              <a:gd name="connsiteX14" fmla="*/ 1085080 w 6884912"/>
              <a:gd name="connsiteY14" fmla="*/ 776086 h 1161397"/>
              <a:gd name="connsiteX15" fmla="*/ 1131224 w 6884912"/>
              <a:gd name="connsiteY15" fmla="*/ 706160 h 1161397"/>
              <a:gd name="connsiteX16" fmla="*/ 1138051 w 6884912"/>
              <a:gd name="connsiteY16" fmla="*/ 702034 h 1161397"/>
              <a:gd name="connsiteX17" fmla="*/ 1158800 w 6884912"/>
              <a:gd name="connsiteY17" fmla="*/ 700004 h 1161397"/>
              <a:gd name="connsiteX18" fmla="*/ 1166947 w 6884912"/>
              <a:gd name="connsiteY18" fmla="*/ 700762 h 1161397"/>
              <a:gd name="connsiteX19" fmla="*/ 1178135 w 6884912"/>
              <a:gd name="connsiteY19" fmla="*/ 698631 h 1161397"/>
              <a:gd name="connsiteX20" fmla="*/ 1178301 w 6884912"/>
              <a:gd name="connsiteY20" fmla="*/ 698094 h 1161397"/>
              <a:gd name="connsiteX21" fmla="*/ 1188995 w 6884912"/>
              <a:gd name="connsiteY21" fmla="*/ 697048 h 1161397"/>
              <a:gd name="connsiteX22" fmla="*/ 1242716 w 6884912"/>
              <a:gd name="connsiteY22" fmla="*/ 698052 h 1161397"/>
              <a:gd name="connsiteX23" fmla="*/ 1299977 w 6884912"/>
              <a:gd name="connsiteY23" fmla="*/ 639196 h 1161397"/>
              <a:gd name="connsiteX24" fmla="*/ 1326190 w 6884912"/>
              <a:gd name="connsiteY24" fmla="*/ 625955 h 1161397"/>
              <a:gd name="connsiteX25" fmla="*/ 1339600 w 6884912"/>
              <a:gd name="connsiteY25" fmla="*/ 616295 h 1161397"/>
              <a:gd name="connsiteX26" fmla="*/ 1340054 w 6884912"/>
              <a:gd name="connsiteY26" fmla="*/ 614022 h 1161397"/>
              <a:gd name="connsiteX27" fmla="*/ 1391606 w 6884912"/>
              <a:gd name="connsiteY27" fmla="*/ 615229 h 1161397"/>
              <a:gd name="connsiteX28" fmla="*/ 1397565 w 6884912"/>
              <a:gd name="connsiteY28" fmla="*/ 611490 h 1161397"/>
              <a:gd name="connsiteX29" fmla="*/ 1432302 w 6884912"/>
              <a:gd name="connsiteY29" fmla="*/ 617267 h 1161397"/>
              <a:gd name="connsiteX30" fmla="*/ 1449644 w 6884912"/>
              <a:gd name="connsiteY30" fmla="*/ 617591 h 1161397"/>
              <a:gd name="connsiteX31" fmla="*/ 1455793 w 6884912"/>
              <a:gd name="connsiteY31" fmla="*/ 623174 h 1161397"/>
              <a:gd name="connsiteX32" fmla="*/ 1480758 w 6884912"/>
              <a:gd name="connsiteY32" fmla="*/ 620863 h 1161397"/>
              <a:gd name="connsiteX33" fmla="*/ 1483154 w 6884912"/>
              <a:gd name="connsiteY33" fmla="*/ 618527 h 1161397"/>
              <a:gd name="connsiteX34" fmla="*/ 1505495 w 6884912"/>
              <a:gd name="connsiteY34" fmla="*/ 624325 h 1161397"/>
              <a:gd name="connsiteX35" fmla="*/ 1526340 w 6884912"/>
              <a:gd name="connsiteY35" fmla="*/ 638496 h 1161397"/>
              <a:gd name="connsiteX36" fmla="*/ 1731986 w 6884912"/>
              <a:gd name="connsiteY36" fmla="*/ 589682 h 1161397"/>
              <a:gd name="connsiteX37" fmla="*/ 1927935 w 6884912"/>
              <a:gd name="connsiteY37" fmla="*/ 628540 h 1161397"/>
              <a:gd name="connsiteX38" fmla="*/ 2039075 w 6884912"/>
              <a:gd name="connsiteY38" fmla="*/ 599964 h 1161397"/>
              <a:gd name="connsiteX39" fmla="*/ 2066980 w 6884912"/>
              <a:gd name="connsiteY39" fmla="*/ 550413 h 1161397"/>
              <a:gd name="connsiteX40" fmla="*/ 2352236 w 6884912"/>
              <a:gd name="connsiteY40" fmla="*/ 519602 h 1161397"/>
              <a:gd name="connsiteX41" fmla="*/ 2420791 w 6884912"/>
              <a:gd name="connsiteY41" fmla="*/ 492826 h 1161397"/>
              <a:gd name="connsiteX42" fmla="*/ 2489932 w 6884912"/>
              <a:gd name="connsiteY42" fmla="*/ 507864 h 1161397"/>
              <a:gd name="connsiteX43" fmla="*/ 2512917 w 6884912"/>
              <a:gd name="connsiteY43" fmla="*/ 489127 h 1161397"/>
              <a:gd name="connsiteX44" fmla="*/ 2516783 w 6884912"/>
              <a:gd name="connsiteY44" fmla="*/ 485473 h 1161397"/>
              <a:gd name="connsiteX45" fmla="*/ 2534360 w 6884912"/>
              <a:gd name="connsiteY45" fmla="*/ 480064 h 1161397"/>
              <a:gd name="connsiteX46" fmla="*/ 2536691 w 6884912"/>
              <a:gd name="connsiteY46" fmla="*/ 467018 h 1161397"/>
              <a:gd name="connsiteX47" fmla="*/ 2561265 w 6884912"/>
              <a:gd name="connsiteY47" fmla="*/ 450623 h 1161397"/>
              <a:gd name="connsiteX48" fmla="*/ 2594349 w 6884912"/>
              <a:gd name="connsiteY48" fmla="*/ 443884 h 1161397"/>
              <a:gd name="connsiteX49" fmla="*/ 2754324 w 6884912"/>
              <a:gd name="connsiteY49" fmla="*/ 424766 h 1161397"/>
              <a:gd name="connsiteX50" fmla="*/ 2848470 w 6884912"/>
              <a:gd name="connsiteY50" fmla="*/ 405966 h 1161397"/>
              <a:gd name="connsiteX51" fmla="*/ 2881772 w 6884912"/>
              <a:gd name="connsiteY51" fmla="*/ 387260 h 1161397"/>
              <a:gd name="connsiteX52" fmla="*/ 2929932 w 6884912"/>
              <a:gd name="connsiteY52" fmla="*/ 368912 h 1161397"/>
              <a:gd name="connsiteX53" fmla="*/ 3013020 w 6884912"/>
              <a:gd name="connsiteY53" fmla="*/ 327578 h 1161397"/>
              <a:gd name="connsiteX54" fmla="*/ 3222191 w 6884912"/>
              <a:gd name="connsiteY54" fmla="*/ 307887 h 1161397"/>
              <a:gd name="connsiteX55" fmla="*/ 3227953 w 6884912"/>
              <a:gd name="connsiteY55" fmla="*/ 297650 h 1161397"/>
              <a:gd name="connsiteX56" fmla="*/ 3510042 w 6884912"/>
              <a:gd name="connsiteY56" fmla="*/ 311820 h 1161397"/>
              <a:gd name="connsiteX57" fmla="*/ 3626773 w 6884912"/>
              <a:gd name="connsiteY57" fmla="*/ 290452 h 1161397"/>
              <a:gd name="connsiteX58" fmla="*/ 3666217 w 6884912"/>
              <a:gd name="connsiteY58" fmla="*/ 273255 h 1161397"/>
              <a:gd name="connsiteX59" fmla="*/ 3732427 w 6884912"/>
              <a:gd name="connsiteY59" fmla="*/ 245039 h 1161397"/>
              <a:gd name="connsiteX60" fmla="*/ 3777022 w 6884912"/>
              <a:gd name="connsiteY60" fmla="*/ 200276 h 1161397"/>
              <a:gd name="connsiteX61" fmla="*/ 3791246 w 6884912"/>
              <a:gd name="connsiteY61" fmla="*/ 189996 h 1161397"/>
              <a:gd name="connsiteX62" fmla="*/ 3819864 w 6884912"/>
              <a:gd name="connsiteY62" fmla="*/ 194605 h 1161397"/>
              <a:gd name="connsiteX63" fmla="*/ 3830398 w 6884912"/>
              <a:gd name="connsiteY63" fmla="*/ 188383 h 1161397"/>
              <a:gd name="connsiteX64" fmla="*/ 3834360 w 6884912"/>
              <a:gd name="connsiteY64" fmla="*/ 188992 h 1161397"/>
              <a:gd name="connsiteX65" fmla="*/ 3843715 w 6884912"/>
              <a:gd name="connsiteY65" fmla="*/ 188752 h 1161397"/>
              <a:gd name="connsiteX66" fmla="*/ 3842609 w 6884912"/>
              <a:gd name="connsiteY66" fmla="*/ 197386 h 1161397"/>
              <a:gd name="connsiteX67" fmla="*/ 3853961 w 6884912"/>
              <a:gd name="connsiteY67" fmla="*/ 213380 h 1161397"/>
              <a:gd name="connsiteX68" fmla="*/ 3907640 w 6884912"/>
              <a:gd name="connsiteY68" fmla="*/ 207568 h 1161397"/>
              <a:gd name="connsiteX69" fmla="*/ 3910449 w 6884912"/>
              <a:gd name="connsiteY69" fmla="*/ 197808 h 1161397"/>
              <a:gd name="connsiteX70" fmla="*/ 3917197 w 6884912"/>
              <a:gd name="connsiteY70" fmla="*/ 196121 h 1161397"/>
              <a:gd name="connsiteX71" fmla="*/ 3922400 w 6884912"/>
              <a:gd name="connsiteY71" fmla="*/ 205056 h 1161397"/>
              <a:gd name="connsiteX72" fmla="*/ 4013061 w 6884912"/>
              <a:gd name="connsiteY72" fmla="*/ 224874 h 1161397"/>
              <a:gd name="connsiteX73" fmla="*/ 4220717 w 6884912"/>
              <a:gd name="connsiteY73" fmla="*/ 192946 h 1161397"/>
              <a:gd name="connsiteX74" fmla="*/ 4228802 w 6884912"/>
              <a:gd name="connsiteY74" fmla="*/ 201468 h 1161397"/>
              <a:gd name="connsiteX75" fmla="*/ 4289361 w 6884912"/>
              <a:gd name="connsiteY75" fmla="*/ 196642 h 1161397"/>
              <a:gd name="connsiteX76" fmla="*/ 4498913 w 6884912"/>
              <a:gd name="connsiteY76" fmla="*/ 118915 h 1161397"/>
              <a:gd name="connsiteX77" fmla="*/ 4617330 w 6884912"/>
              <a:gd name="connsiteY77" fmla="*/ 111163 h 1161397"/>
              <a:gd name="connsiteX78" fmla="*/ 4659778 w 6884912"/>
              <a:gd name="connsiteY78" fmla="*/ 118219 h 1161397"/>
              <a:gd name="connsiteX79" fmla="*/ 4730870 w 6884912"/>
              <a:gd name="connsiteY79" fmla="*/ 129432 h 1161397"/>
              <a:gd name="connsiteX80" fmla="*/ 4844073 w 6884912"/>
              <a:gd name="connsiteY80" fmla="*/ 161768 h 1161397"/>
              <a:gd name="connsiteX81" fmla="*/ 4856454 w 6884912"/>
              <a:gd name="connsiteY81" fmla="*/ 130488 h 1161397"/>
              <a:gd name="connsiteX82" fmla="*/ 4920038 w 6884912"/>
              <a:gd name="connsiteY82" fmla="*/ 140418 h 1161397"/>
              <a:gd name="connsiteX83" fmla="*/ 5016639 w 6884912"/>
              <a:gd name="connsiteY83" fmla="*/ 158905 h 1161397"/>
              <a:gd name="connsiteX84" fmla="*/ 5072009 w 6884912"/>
              <a:gd name="connsiteY84" fmla="*/ 161502 h 1161397"/>
              <a:gd name="connsiteX85" fmla="*/ 5223626 w 6884912"/>
              <a:gd name="connsiteY85" fmla="*/ 177356 h 1161397"/>
              <a:gd name="connsiteX86" fmla="*/ 5375773 w 6884912"/>
              <a:gd name="connsiteY86" fmla="*/ 199913 h 1161397"/>
              <a:gd name="connsiteX87" fmla="*/ 5467502 w 6884912"/>
              <a:gd name="connsiteY87" fmla="*/ 250963 h 1161397"/>
              <a:gd name="connsiteX88" fmla="*/ 5592395 w 6884912"/>
              <a:gd name="connsiteY88" fmla="*/ 265434 h 1161397"/>
              <a:gd name="connsiteX89" fmla="*/ 5613532 w 6884912"/>
              <a:gd name="connsiteY89" fmla="*/ 273379 h 1161397"/>
              <a:gd name="connsiteX90" fmla="*/ 5642173 w 6884912"/>
              <a:gd name="connsiteY90" fmla="*/ 266904 h 1161397"/>
              <a:gd name="connsiteX91" fmla="*/ 5756910 w 6884912"/>
              <a:gd name="connsiteY91" fmla="*/ 239211 h 1161397"/>
              <a:gd name="connsiteX92" fmla="*/ 5846667 w 6884912"/>
              <a:gd name="connsiteY92" fmla="*/ 201786 h 1161397"/>
              <a:gd name="connsiteX93" fmla="*/ 5960732 w 6884912"/>
              <a:gd name="connsiteY93" fmla="*/ 220708 h 1161397"/>
              <a:gd name="connsiteX94" fmla="*/ 6029542 w 6884912"/>
              <a:gd name="connsiteY94" fmla="*/ 210339 h 1161397"/>
              <a:gd name="connsiteX95" fmla="*/ 6141123 w 6884912"/>
              <a:gd name="connsiteY95" fmla="*/ 159923 h 1161397"/>
              <a:gd name="connsiteX96" fmla="*/ 6290640 w 6884912"/>
              <a:gd name="connsiteY96" fmla="*/ 167441 h 1161397"/>
              <a:gd name="connsiteX97" fmla="*/ 6322806 w 6884912"/>
              <a:gd name="connsiteY97" fmla="*/ 213293 h 1161397"/>
              <a:gd name="connsiteX98" fmla="*/ 6380420 w 6884912"/>
              <a:gd name="connsiteY98" fmla="*/ 173195 h 1161397"/>
              <a:gd name="connsiteX99" fmla="*/ 6507891 w 6884912"/>
              <a:gd name="connsiteY99" fmla="*/ 118474 h 1161397"/>
              <a:gd name="connsiteX100" fmla="*/ 6571807 w 6884912"/>
              <a:gd name="connsiteY100" fmla="*/ 98636 h 1161397"/>
              <a:gd name="connsiteX101" fmla="*/ 6671880 w 6884912"/>
              <a:gd name="connsiteY101" fmla="*/ 82931 h 1161397"/>
              <a:gd name="connsiteX102" fmla="*/ 6702266 w 6884912"/>
              <a:gd name="connsiteY102" fmla="*/ 75470 h 1161397"/>
              <a:gd name="connsiteX103" fmla="*/ 6845802 w 6884912"/>
              <a:gd name="connsiteY103" fmla="*/ 24496 h 1161397"/>
              <a:gd name="connsiteX104" fmla="*/ 6884912 w 6884912"/>
              <a:gd name="connsiteY104"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723108 w 6884912"/>
              <a:gd name="connsiteY9" fmla="*/ 980081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80081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242716 w 6884912"/>
              <a:gd name="connsiteY20" fmla="*/ 698052 h 1161397"/>
              <a:gd name="connsiteX21" fmla="*/ 1299977 w 6884912"/>
              <a:gd name="connsiteY21" fmla="*/ 639196 h 1161397"/>
              <a:gd name="connsiteX22" fmla="*/ 1326190 w 6884912"/>
              <a:gd name="connsiteY22" fmla="*/ 625955 h 1161397"/>
              <a:gd name="connsiteX23" fmla="*/ 1339600 w 6884912"/>
              <a:gd name="connsiteY23" fmla="*/ 616295 h 1161397"/>
              <a:gd name="connsiteX24" fmla="*/ 1340054 w 6884912"/>
              <a:gd name="connsiteY24" fmla="*/ 614022 h 1161397"/>
              <a:gd name="connsiteX25" fmla="*/ 1391606 w 6884912"/>
              <a:gd name="connsiteY25" fmla="*/ 615229 h 1161397"/>
              <a:gd name="connsiteX26" fmla="*/ 1397565 w 6884912"/>
              <a:gd name="connsiteY26" fmla="*/ 611490 h 1161397"/>
              <a:gd name="connsiteX27" fmla="*/ 1432302 w 6884912"/>
              <a:gd name="connsiteY27" fmla="*/ 617267 h 1161397"/>
              <a:gd name="connsiteX28" fmla="*/ 1449644 w 6884912"/>
              <a:gd name="connsiteY28" fmla="*/ 617591 h 1161397"/>
              <a:gd name="connsiteX29" fmla="*/ 1455793 w 6884912"/>
              <a:gd name="connsiteY29" fmla="*/ 623174 h 1161397"/>
              <a:gd name="connsiteX30" fmla="*/ 1480758 w 6884912"/>
              <a:gd name="connsiteY30" fmla="*/ 620863 h 1161397"/>
              <a:gd name="connsiteX31" fmla="*/ 1483154 w 6884912"/>
              <a:gd name="connsiteY31" fmla="*/ 618527 h 1161397"/>
              <a:gd name="connsiteX32" fmla="*/ 1505495 w 6884912"/>
              <a:gd name="connsiteY32" fmla="*/ 624325 h 1161397"/>
              <a:gd name="connsiteX33" fmla="*/ 1526340 w 6884912"/>
              <a:gd name="connsiteY33" fmla="*/ 638496 h 1161397"/>
              <a:gd name="connsiteX34" fmla="*/ 1731986 w 6884912"/>
              <a:gd name="connsiteY34" fmla="*/ 589682 h 1161397"/>
              <a:gd name="connsiteX35" fmla="*/ 1927935 w 6884912"/>
              <a:gd name="connsiteY35" fmla="*/ 628540 h 1161397"/>
              <a:gd name="connsiteX36" fmla="*/ 2039075 w 6884912"/>
              <a:gd name="connsiteY36" fmla="*/ 599964 h 1161397"/>
              <a:gd name="connsiteX37" fmla="*/ 2066980 w 6884912"/>
              <a:gd name="connsiteY37" fmla="*/ 550413 h 1161397"/>
              <a:gd name="connsiteX38" fmla="*/ 2352236 w 6884912"/>
              <a:gd name="connsiteY38" fmla="*/ 519602 h 1161397"/>
              <a:gd name="connsiteX39" fmla="*/ 2420791 w 6884912"/>
              <a:gd name="connsiteY39" fmla="*/ 492826 h 1161397"/>
              <a:gd name="connsiteX40" fmla="*/ 2489932 w 6884912"/>
              <a:gd name="connsiteY40" fmla="*/ 507864 h 1161397"/>
              <a:gd name="connsiteX41" fmla="*/ 2512917 w 6884912"/>
              <a:gd name="connsiteY41" fmla="*/ 489127 h 1161397"/>
              <a:gd name="connsiteX42" fmla="*/ 2516783 w 6884912"/>
              <a:gd name="connsiteY42" fmla="*/ 485473 h 1161397"/>
              <a:gd name="connsiteX43" fmla="*/ 2534360 w 6884912"/>
              <a:gd name="connsiteY43" fmla="*/ 480064 h 1161397"/>
              <a:gd name="connsiteX44" fmla="*/ 2536691 w 6884912"/>
              <a:gd name="connsiteY44" fmla="*/ 467018 h 1161397"/>
              <a:gd name="connsiteX45" fmla="*/ 2561265 w 6884912"/>
              <a:gd name="connsiteY45" fmla="*/ 450623 h 1161397"/>
              <a:gd name="connsiteX46" fmla="*/ 2594349 w 6884912"/>
              <a:gd name="connsiteY46" fmla="*/ 443884 h 1161397"/>
              <a:gd name="connsiteX47" fmla="*/ 2754324 w 6884912"/>
              <a:gd name="connsiteY47" fmla="*/ 424766 h 1161397"/>
              <a:gd name="connsiteX48" fmla="*/ 2848470 w 6884912"/>
              <a:gd name="connsiteY48" fmla="*/ 405966 h 1161397"/>
              <a:gd name="connsiteX49" fmla="*/ 2881772 w 6884912"/>
              <a:gd name="connsiteY49" fmla="*/ 387260 h 1161397"/>
              <a:gd name="connsiteX50" fmla="*/ 2929932 w 6884912"/>
              <a:gd name="connsiteY50" fmla="*/ 368912 h 1161397"/>
              <a:gd name="connsiteX51" fmla="*/ 3013020 w 6884912"/>
              <a:gd name="connsiteY51" fmla="*/ 327578 h 1161397"/>
              <a:gd name="connsiteX52" fmla="*/ 3222191 w 6884912"/>
              <a:gd name="connsiteY52" fmla="*/ 307887 h 1161397"/>
              <a:gd name="connsiteX53" fmla="*/ 3227953 w 6884912"/>
              <a:gd name="connsiteY53" fmla="*/ 297650 h 1161397"/>
              <a:gd name="connsiteX54" fmla="*/ 3510042 w 6884912"/>
              <a:gd name="connsiteY54" fmla="*/ 311820 h 1161397"/>
              <a:gd name="connsiteX55" fmla="*/ 3626773 w 6884912"/>
              <a:gd name="connsiteY55" fmla="*/ 290452 h 1161397"/>
              <a:gd name="connsiteX56" fmla="*/ 3666217 w 6884912"/>
              <a:gd name="connsiteY56" fmla="*/ 273255 h 1161397"/>
              <a:gd name="connsiteX57" fmla="*/ 3732427 w 6884912"/>
              <a:gd name="connsiteY57" fmla="*/ 245039 h 1161397"/>
              <a:gd name="connsiteX58" fmla="*/ 3777022 w 6884912"/>
              <a:gd name="connsiteY58" fmla="*/ 200276 h 1161397"/>
              <a:gd name="connsiteX59" fmla="*/ 3791246 w 6884912"/>
              <a:gd name="connsiteY59" fmla="*/ 189996 h 1161397"/>
              <a:gd name="connsiteX60" fmla="*/ 3819864 w 6884912"/>
              <a:gd name="connsiteY60" fmla="*/ 194605 h 1161397"/>
              <a:gd name="connsiteX61" fmla="*/ 3830398 w 6884912"/>
              <a:gd name="connsiteY61" fmla="*/ 188383 h 1161397"/>
              <a:gd name="connsiteX62" fmla="*/ 3834360 w 6884912"/>
              <a:gd name="connsiteY62" fmla="*/ 188992 h 1161397"/>
              <a:gd name="connsiteX63" fmla="*/ 3843715 w 6884912"/>
              <a:gd name="connsiteY63" fmla="*/ 188752 h 1161397"/>
              <a:gd name="connsiteX64" fmla="*/ 3842609 w 6884912"/>
              <a:gd name="connsiteY64" fmla="*/ 197386 h 1161397"/>
              <a:gd name="connsiteX65" fmla="*/ 3853961 w 6884912"/>
              <a:gd name="connsiteY65" fmla="*/ 213380 h 1161397"/>
              <a:gd name="connsiteX66" fmla="*/ 3907640 w 6884912"/>
              <a:gd name="connsiteY66" fmla="*/ 207568 h 1161397"/>
              <a:gd name="connsiteX67" fmla="*/ 3910449 w 6884912"/>
              <a:gd name="connsiteY67" fmla="*/ 197808 h 1161397"/>
              <a:gd name="connsiteX68" fmla="*/ 3917197 w 6884912"/>
              <a:gd name="connsiteY68" fmla="*/ 196121 h 1161397"/>
              <a:gd name="connsiteX69" fmla="*/ 3922400 w 6884912"/>
              <a:gd name="connsiteY69" fmla="*/ 205056 h 1161397"/>
              <a:gd name="connsiteX70" fmla="*/ 4013061 w 6884912"/>
              <a:gd name="connsiteY70" fmla="*/ 224874 h 1161397"/>
              <a:gd name="connsiteX71" fmla="*/ 4220717 w 6884912"/>
              <a:gd name="connsiteY71" fmla="*/ 192946 h 1161397"/>
              <a:gd name="connsiteX72" fmla="*/ 4228802 w 6884912"/>
              <a:gd name="connsiteY72" fmla="*/ 201468 h 1161397"/>
              <a:gd name="connsiteX73" fmla="*/ 4289361 w 6884912"/>
              <a:gd name="connsiteY73" fmla="*/ 196642 h 1161397"/>
              <a:gd name="connsiteX74" fmla="*/ 4498913 w 6884912"/>
              <a:gd name="connsiteY74" fmla="*/ 118915 h 1161397"/>
              <a:gd name="connsiteX75" fmla="*/ 4617330 w 6884912"/>
              <a:gd name="connsiteY75" fmla="*/ 111163 h 1161397"/>
              <a:gd name="connsiteX76" fmla="*/ 4659778 w 6884912"/>
              <a:gd name="connsiteY76" fmla="*/ 118219 h 1161397"/>
              <a:gd name="connsiteX77" fmla="*/ 4730870 w 6884912"/>
              <a:gd name="connsiteY77" fmla="*/ 129432 h 1161397"/>
              <a:gd name="connsiteX78" fmla="*/ 4844073 w 6884912"/>
              <a:gd name="connsiteY78" fmla="*/ 161768 h 1161397"/>
              <a:gd name="connsiteX79" fmla="*/ 4856454 w 6884912"/>
              <a:gd name="connsiteY79" fmla="*/ 130488 h 1161397"/>
              <a:gd name="connsiteX80" fmla="*/ 4920038 w 6884912"/>
              <a:gd name="connsiteY80" fmla="*/ 140418 h 1161397"/>
              <a:gd name="connsiteX81" fmla="*/ 5016639 w 6884912"/>
              <a:gd name="connsiteY81" fmla="*/ 158905 h 1161397"/>
              <a:gd name="connsiteX82" fmla="*/ 5072009 w 6884912"/>
              <a:gd name="connsiteY82" fmla="*/ 161502 h 1161397"/>
              <a:gd name="connsiteX83" fmla="*/ 5223626 w 6884912"/>
              <a:gd name="connsiteY83" fmla="*/ 177356 h 1161397"/>
              <a:gd name="connsiteX84" fmla="*/ 5375773 w 6884912"/>
              <a:gd name="connsiteY84" fmla="*/ 199913 h 1161397"/>
              <a:gd name="connsiteX85" fmla="*/ 5467502 w 6884912"/>
              <a:gd name="connsiteY85" fmla="*/ 250963 h 1161397"/>
              <a:gd name="connsiteX86" fmla="*/ 5592395 w 6884912"/>
              <a:gd name="connsiteY86" fmla="*/ 265434 h 1161397"/>
              <a:gd name="connsiteX87" fmla="*/ 5613532 w 6884912"/>
              <a:gd name="connsiteY87" fmla="*/ 273379 h 1161397"/>
              <a:gd name="connsiteX88" fmla="*/ 5642173 w 6884912"/>
              <a:gd name="connsiteY88" fmla="*/ 266904 h 1161397"/>
              <a:gd name="connsiteX89" fmla="*/ 5756910 w 6884912"/>
              <a:gd name="connsiteY89" fmla="*/ 239211 h 1161397"/>
              <a:gd name="connsiteX90" fmla="*/ 5846667 w 6884912"/>
              <a:gd name="connsiteY90" fmla="*/ 201786 h 1161397"/>
              <a:gd name="connsiteX91" fmla="*/ 5960732 w 6884912"/>
              <a:gd name="connsiteY91" fmla="*/ 220708 h 1161397"/>
              <a:gd name="connsiteX92" fmla="*/ 6029542 w 6884912"/>
              <a:gd name="connsiteY92" fmla="*/ 210339 h 1161397"/>
              <a:gd name="connsiteX93" fmla="*/ 6141123 w 6884912"/>
              <a:gd name="connsiteY93" fmla="*/ 159923 h 1161397"/>
              <a:gd name="connsiteX94" fmla="*/ 6290640 w 6884912"/>
              <a:gd name="connsiteY94" fmla="*/ 167441 h 1161397"/>
              <a:gd name="connsiteX95" fmla="*/ 6322806 w 6884912"/>
              <a:gd name="connsiteY95" fmla="*/ 213293 h 1161397"/>
              <a:gd name="connsiteX96" fmla="*/ 6380420 w 6884912"/>
              <a:gd name="connsiteY96" fmla="*/ 173195 h 1161397"/>
              <a:gd name="connsiteX97" fmla="*/ 6507891 w 6884912"/>
              <a:gd name="connsiteY97" fmla="*/ 118474 h 1161397"/>
              <a:gd name="connsiteX98" fmla="*/ 6571807 w 6884912"/>
              <a:gd name="connsiteY98" fmla="*/ 98636 h 1161397"/>
              <a:gd name="connsiteX99" fmla="*/ 6671880 w 6884912"/>
              <a:gd name="connsiteY99" fmla="*/ 82931 h 1161397"/>
              <a:gd name="connsiteX100" fmla="*/ 6702266 w 6884912"/>
              <a:gd name="connsiteY100" fmla="*/ 75470 h 1161397"/>
              <a:gd name="connsiteX101" fmla="*/ 6845802 w 6884912"/>
              <a:gd name="connsiteY101" fmla="*/ 24496 h 1161397"/>
              <a:gd name="connsiteX102" fmla="*/ 6884912 w 6884912"/>
              <a:gd name="connsiteY10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66947 w 6884912"/>
              <a:gd name="connsiteY16" fmla="*/ 700762 h 1161397"/>
              <a:gd name="connsiteX17" fmla="*/ 1178135 w 6884912"/>
              <a:gd name="connsiteY17" fmla="*/ 698631 h 1161397"/>
              <a:gd name="connsiteX18" fmla="*/ 1178301 w 6884912"/>
              <a:gd name="connsiteY18" fmla="*/ 698094 h 1161397"/>
              <a:gd name="connsiteX19" fmla="*/ 1242716 w 6884912"/>
              <a:gd name="connsiteY19" fmla="*/ 698052 h 1161397"/>
              <a:gd name="connsiteX20" fmla="*/ 1299977 w 6884912"/>
              <a:gd name="connsiteY20" fmla="*/ 639196 h 1161397"/>
              <a:gd name="connsiteX21" fmla="*/ 1326190 w 6884912"/>
              <a:gd name="connsiteY21" fmla="*/ 625955 h 1161397"/>
              <a:gd name="connsiteX22" fmla="*/ 1339600 w 6884912"/>
              <a:gd name="connsiteY22" fmla="*/ 616295 h 1161397"/>
              <a:gd name="connsiteX23" fmla="*/ 1340054 w 6884912"/>
              <a:gd name="connsiteY23" fmla="*/ 614022 h 1161397"/>
              <a:gd name="connsiteX24" fmla="*/ 1391606 w 6884912"/>
              <a:gd name="connsiteY24" fmla="*/ 615229 h 1161397"/>
              <a:gd name="connsiteX25" fmla="*/ 1397565 w 6884912"/>
              <a:gd name="connsiteY25" fmla="*/ 611490 h 1161397"/>
              <a:gd name="connsiteX26" fmla="*/ 1432302 w 6884912"/>
              <a:gd name="connsiteY26" fmla="*/ 617267 h 1161397"/>
              <a:gd name="connsiteX27" fmla="*/ 1449644 w 6884912"/>
              <a:gd name="connsiteY27" fmla="*/ 617591 h 1161397"/>
              <a:gd name="connsiteX28" fmla="*/ 1455793 w 6884912"/>
              <a:gd name="connsiteY28" fmla="*/ 623174 h 1161397"/>
              <a:gd name="connsiteX29" fmla="*/ 1480758 w 6884912"/>
              <a:gd name="connsiteY29" fmla="*/ 620863 h 1161397"/>
              <a:gd name="connsiteX30" fmla="*/ 1483154 w 6884912"/>
              <a:gd name="connsiteY30" fmla="*/ 618527 h 1161397"/>
              <a:gd name="connsiteX31" fmla="*/ 1505495 w 6884912"/>
              <a:gd name="connsiteY31" fmla="*/ 624325 h 1161397"/>
              <a:gd name="connsiteX32" fmla="*/ 1526340 w 6884912"/>
              <a:gd name="connsiteY32" fmla="*/ 638496 h 1161397"/>
              <a:gd name="connsiteX33" fmla="*/ 1731986 w 6884912"/>
              <a:gd name="connsiteY33" fmla="*/ 589682 h 1161397"/>
              <a:gd name="connsiteX34" fmla="*/ 1927935 w 6884912"/>
              <a:gd name="connsiteY34" fmla="*/ 628540 h 1161397"/>
              <a:gd name="connsiteX35" fmla="*/ 2039075 w 6884912"/>
              <a:gd name="connsiteY35" fmla="*/ 599964 h 1161397"/>
              <a:gd name="connsiteX36" fmla="*/ 2066980 w 6884912"/>
              <a:gd name="connsiteY36" fmla="*/ 550413 h 1161397"/>
              <a:gd name="connsiteX37" fmla="*/ 2352236 w 6884912"/>
              <a:gd name="connsiteY37" fmla="*/ 519602 h 1161397"/>
              <a:gd name="connsiteX38" fmla="*/ 2420791 w 6884912"/>
              <a:gd name="connsiteY38" fmla="*/ 492826 h 1161397"/>
              <a:gd name="connsiteX39" fmla="*/ 2489932 w 6884912"/>
              <a:gd name="connsiteY39" fmla="*/ 507864 h 1161397"/>
              <a:gd name="connsiteX40" fmla="*/ 2512917 w 6884912"/>
              <a:gd name="connsiteY40" fmla="*/ 489127 h 1161397"/>
              <a:gd name="connsiteX41" fmla="*/ 2516783 w 6884912"/>
              <a:gd name="connsiteY41" fmla="*/ 485473 h 1161397"/>
              <a:gd name="connsiteX42" fmla="*/ 2534360 w 6884912"/>
              <a:gd name="connsiteY42" fmla="*/ 480064 h 1161397"/>
              <a:gd name="connsiteX43" fmla="*/ 2536691 w 6884912"/>
              <a:gd name="connsiteY43" fmla="*/ 467018 h 1161397"/>
              <a:gd name="connsiteX44" fmla="*/ 2561265 w 6884912"/>
              <a:gd name="connsiteY44" fmla="*/ 450623 h 1161397"/>
              <a:gd name="connsiteX45" fmla="*/ 2594349 w 6884912"/>
              <a:gd name="connsiteY45" fmla="*/ 443884 h 1161397"/>
              <a:gd name="connsiteX46" fmla="*/ 2754324 w 6884912"/>
              <a:gd name="connsiteY46" fmla="*/ 424766 h 1161397"/>
              <a:gd name="connsiteX47" fmla="*/ 2848470 w 6884912"/>
              <a:gd name="connsiteY47" fmla="*/ 405966 h 1161397"/>
              <a:gd name="connsiteX48" fmla="*/ 2881772 w 6884912"/>
              <a:gd name="connsiteY48" fmla="*/ 387260 h 1161397"/>
              <a:gd name="connsiteX49" fmla="*/ 2929932 w 6884912"/>
              <a:gd name="connsiteY49" fmla="*/ 368912 h 1161397"/>
              <a:gd name="connsiteX50" fmla="*/ 3013020 w 6884912"/>
              <a:gd name="connsiteY50" fmla="*/ 327578 h 1161397"/>
              <a:gd name="connsiteX51" fmla="*/ 3222191 w 6884912"/>
              <a:gd name="connsiteY51" fmla="*/ 307887 h 1161397"/>
              <a:gd name="connsiteX52" fmla="*/ 3227953 w 6884912"/>
              <a:gd name="connsiteY52" fmla="*/ 297650 h 1161397"/>
              <a:gd name="connsiteX53" fmla="*/ 3510042 w 6884912"/>
              <a:gd name="connsiteY53" fmla="*/ 311820 h 1161397"/>
              <a:gd name="connsiteX54" fmla="*/ 3626773 w 6884912"/>
              <a:gd name="connsiteY54" fmla="*/ 290452 h 1161397"/>
              <a:gd name="connsiteX55" fmla="*/ 3666217 w 6884912"/>
              <a:gd name="connsiteY55" fmla="*/ 273255 h 1161397"/>
              <a:gd name="connsiteX56" fmla="*/ 3732427 w 6884912"/>
              <a:gd name="connsiteY56" fmla="*/ 245039 h 1161397"/>
              <a:gd name="connsiteX57" fmla="*/ 3777022 w 6884912"/>
              <a:gd name="connsiteY57" fmla="*/ 200276 h 1161397"/>
              <a:gd name="connsiteX58" fmla="*/ 3791246 w 6884912"/>
              <a:gd name="connsiteY58" fmla="*/ 189996 h 1161397"/>
              <a:gd name="connsiteX59" fmla="*/ 3819864 w 6884912"/>
              <a:gd name="connsiteY59" fmla="*/ 194605 h 1161397"/>
              <a:gd name="connsiteX60" fmla="*/ 3830398 w 6884912"/>
              <a:gd name="connsiteY60" fmla="*/ 188383 h 1161397"/>
              <a:gd name="connsiteX61" fmla="*/ 3834360 w 6884912"/>
              <a:gd name="connsiteY61" fmla="*/ 188992 h 1161397"/>
              <a:gd name="connsiteX62" fmla="*/ 3843715 w 6884912"/>
              <a:gd name="connsiteY62" fmla="*/ 188752 h 1161397"/>
              <a:gd name="connsiteX63" fmla="*/ 3842609 w 6884912"/>
              <a:gd name="connsiteY63" fmla="*/ 197386 h 1161397"/>
              <a:gd name="connsiteX64" fmla="*/ 3853961 w 6884912"/>
              <a:gd name="connsiteY64" fmla="*/ 213380 h 1161397"/>
              <a:gd name="connsiteX65" fmla="*/ 3907640 w 6884912"/>
              <a:gd name="connsiteY65" fmla="*/ 207568 h 1161397"/>
              <a:gd name="connsiteX66" fmla="*/ 3910449 w 6884912"/>
              <a:gd name="connsiteY66" fmla="*/ 197808 h 1161397"/>
              <a:gd name="connsiteX67" fmla="*/ 3917197 w 6884912"/>
              <a:gd name="connsiteY67" fmla="*/ 196121 h 1161397"/>
              <a:gd name="connsiteX68" fmla="*/ 3922400 w 6884912"/>
              <a:gd name="connsiteY68" fmla="*/ 205056 h 1161397"/>
              <a:gd name="connsiteX69" fmla="*/ 4013061 w 6884912"/>
              <a:gd name="connsiteY69" fmla="*/ 224874 h 1161397"/>
              <a:gd name="connsiteX70" fmla="*/ 4220717 w 6884912"/>
              <a:gd name="connsiteY70" fmla="*/ 192946 h 1161397"/>
              <a:gd name="connsiteX71" fmla="*/ 4228802 w 6884912"/>
              <a:gd name="connsiteY71" fmla="*/ 201468 h 1161397"/>
              <a:gd name="connsiteX72" fmla="*/ 4289361 w 6884912"/>
              <a:gd name="connsiteY72" fmla="*/ 196642 h 1161397"/>
              <a:gd name="connsiteX73" fmla="*/ 4498913 w 6884912"/>
              <a:gd name="connsiteY73" fmla="*/ 118915 h 1161397"/>
              <a:gd name="connsiteX74" fmla="*/ 4617330 w 6884912"/>
              <a:gd name="connsiteY74" fmla="*/ 111163 h 1161397"/>
              <a:gd name="connsiteX75" fmla="*/ 4659778 w 6884912"/>
              <a:gd name="connsiteY75" fmla="*/ 118219 h 1161397"/>
              <a:gd name="connsiteX76" fmla="*/ 4730870 w 6884912"/>
              <a:gd name="connsiteY76" fmla="*/ 129432 h 1161397"/>
              <a:gd name="connsiteX77" fmla="*/ 4844073 w 6884912"/>
              <a:gd name="connsiteY77" fmla="*/ 161768 h 1161397"/>
              <a:gd name="connsiteX78" fmla="*/ 4856454 w 6884912"/>
              <a:gd name="connsiteY78" fmla="*/ 130488 h 1161397"/>
              <a:gd name="connsiteX79" fmla="*/ 4920038 w 6884912"/>
              <a:gd name="connsiteY79" fmla="*/ 140418 h 1161397"/>
              <a:gd name="connsiteX80" fmla="*/ 5016639 w 6884912"/>
              <a:gd name="connsiteY80" fmla="*/ 158905 h 1161397"/>
              <a:gd name="connsiteX81" fmla="*/ 5072009 w 6884912"/>
              <a:gd name="connsiteY81" fmla="*/ 161502 h 1161397"/>
              <a:gd name="connsiteX82" fmla="*/ 5223626 w 6884912"/>
              <a:gd name="connsiteY82" fmla="*/ 177356 h 1161397"/>
              <a:gd name="connsiteX83" fmla="*/ 5375773 w 6884912"/>
              <a:gd name="connsiteY83" fmla="*/ 199913 h 1161397"/>
              <a:gd name="connsiteX84" fmla="*/ 5467502 w 6884912"/>
              <a:gd name="connsiteY84" fmla="*/ 250963 h 1161397"/>
              <a:gd name="connsiteX85" fmla="*/ 5592395 w 6884912"/>
              <a:gd name="connsiteY85" fmla="*/ 265434 h 1161397"/>
              <a:gd name="connsiteX86" fmla="*/ 5613532 w 6884912"/>
              <a:gd name="connsiteY86" fmla="*/ 273379 h 1161397"/>
              <a:gd name="connsiteX87" fmla="*/ 5642173 w 6884912"/>
              <a:gd name="connsiteY87" fmla="*/ 266904 h 1161397"/>
              <a:gd name="connsiteX88" fmla="*/ 5756910 w 6884912"/>
              <a:gd name="connsiteY88" fmla="*/ 239211 h 1161397"/>
              <a:gd name="connsiteX89" fmla="*/ 5846667 w 6884912"/>
              <a:gd name="connsiteY89" fmla="*/ 201786 h 1161397"/>
              <a:gd name="connsiteX90" fmla="*/ 5960732 w 6884912"/>
              <a:gd name="connsiteY90" fmla="*/ 220708 h 1161397"/>
              <a:gd name="connsiteX91" fmla="*/ 6029542 w 6884912"/>
              <a:gd name="connsiteY91" fmla="*/ 210339 h 1161397"/>
              <a:gd name="connsiteX92" fmla="*/ 6141123 w 6884912"/>
              <a:gd name="connsiteY92" fmla="*/ 159923 h 1161397"/>
              <a:gd name="connsiteX93" fmla="*/ 6290640 w 6884912"/>
              <a:gd name="connsiteY93" fmla="*/ 167441 h 1161397"/>
              <a:gd name="connsiteX94" fmla="*/ 6322806 w 6884912"/>
              <a:gd name="connsiteY94" fmla="*/ 213293 h 1161397"/>
              <a:gd name="connsiteX95" fmla="*/ 6380420 w 6884912"/>
              <a:gd name="connsiteY95" fmla="*/ 173195 h 1161397"/>
              <a:gd name="connsiteX96" fmla="*/ 6507891 w 6884912"/>
              <a:gd name="connsiteY96" fmla="*/ 118474 h 1161397"/>
              <a:gd name="connsiteX97" fmla="*/ 6571807 w 6884912"/>
              <a:gd name="connsiteY97" fmla="*/ 98636 h 1161397"/>
              <a:gd name="connsiteX98" fmla="*/ 6671880 w 6884912"/>
              <a:gd name="connsiteY98" fmla="*/ 82931 h 1161397"/>
              <a:gd name="connsiteX99" fmla="*/ 6702266 w 6884912"/>
              <a:gd name="connsiteY99" fmla="*/ 75470 h 1161397"/>
              <a:gd name="connsiteX100" fmla="*/ 6845802 w 6884912"/>
              <a:gd name="connsiteY100" fmla="*/ 24496 h 1161397"/>
              <a:gd name="connsiteX101" fmla="*/ 6884912 w 6884912"/>
              <a:gd name="connsiteY10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78135 w 6884912"/>
              <a:gd name="connsiteY16" fmla="*/ 698631 h 1161397"/>
              <a:gd name="connsiteX17" fmla="*/ 1178301 w 6884912"/>
              <a:gd name="connsiteY17" fmla="*/ 698094 h 1161397"/>
              <a:gd name="connsiteX18" fmla="*/ 1242716 w 6884912"/>
              <a:gd name="connsiteY18" fmla="*/ 698052 h 1161397"/>
              <a:gd name="connsiteX19" fmla="*/ 1299977 w 6884912"/>
              <a:gd name="connsiteY19" fmla="*/ 639196 h 1161397"/>
              <a:gd name="connsiteX20" fmla="*/ 1326190 w 6884912"/>
              <a:gd name="connsiteY20" fmla="*/ 625955 h 1161397"/>
              <a:gd name="connsiteX21" fmla="*/ 1339600 w 6884912"/>
              <a:gd name="connsiteY21" fmla="*/ 616295 h 1161397"/>
              <a:gd name="connsiteX22" fmla="*/ 1340054 w 6884912"/>
              <a:gd name="connsiteY22" fmla="*/ 614022 h 1161397"/>
              <a:gd name="connsiteX23" fmla="*/ 1391606 w 6884912"/>
              <a:gd name="connsiteY23" fmla="*/ 615229 h 1161397"/>
              <a:gd name="connsiteX24" fmla="*/ 1397565 w 6884912"/>
              <a:gd name="connsiteY24" fmla="*/ 611490 h 1161397"/>
              <a:gd name="connsiteX25" fmla="*/ 1432302 w 6884912"/>
              <a:gd name="connsiteY25" fmla="*/ 617267 h 1161397"/>
              <a:gd name="connsiteX26" fmla="*/ 1449644 w 6884912"/>
              <a:gd name="connsiteY26" fmla="*/ 617591 h 1161397"/>
              <a:gd name="connsiteX27" fmla="*/ 1455793 w 6884912"/>
              <a:gd name="connsiteY27" fmla="*/ 623174 h 1161397"/>
              <a:gd name="connsiteX28" fmla="*/ 1480758 w 6884912"/>
              <a:gd name="connsiteY28" fmla="*/ 620863 h 1161397"/>
              <a:gd name="connsiteX29" fmla="*/ 1483154 w 6884912"/>
              <a:gd name="connsiteY29" fmla="*/ 618527 h 1161397"/>
              <a:gd name="connsiteX30" fmla="*/ 1505495 w 6884912"/>
              <a:gd name="connsiteY30" fmla="*/ 624325 h 1161397"/>
              <a:gd name="connsiteX31" fmla="*/ 1526340 w 6884912"/>
              <a:gd name="connsiteY31" fmla="*/ 638496 h 1161397"/>
              <a:gd name="connsiteX32" fmla="*/ 1731986 w 6884912"/>
              <a:gd name="connsiteY32" fmla="*/ 589682 h 1161397"/>
              <a:gd name="connsiteX33" fmla="*/ 1927935 w 6884912"/>
              <a:gd name="connsiteY33" fmla="*/ 628540 h 1161397"/>
              <a:gd name="connsiteX34" fmla="*/ 2039075 w 6884912"/>
              <a:gd name="connsiteY34" fmla="*/ 599964 h 1161397"/>
              <a:gd name="connsiteX35" fmla="*/ 2066980 w 6884912"/>
              <a:gd name="connsiteY35" fmla="*/ 550413 h 1161397"/>
              <a:gd name="connsiteX36" fmla="*/ 2352236 w 6884912"/>
              <a:gd name="connsiteY36" fmla="*/ 519602 h 1161397"/>
              <a:gd name="connsiteX37" fmla="*/ 2420791 w 6884912"/>
              <a:gd name="connsiteY37" fmla="*/ 492826 h 1161397"/>
              <a:gd name="connsiteX38" fmla="*/ 2489932 w 6884912"/>
              <a:gd name="connsiteY38" fmla="*/ 507864 h 1161397"/>
              <a:gd name="connsiteX39" fmla="*/ 2512917 w 6884912"/>
              <a:gd name="connsiteY39" fmla="*/ 489127 h 1161397"/>
              <a:gd name="connsiteX40" fmla="*/ 2516783 w 6884912"/>
              <a:gd name="connsiteY40" fmla="*/ 485473 h 1161397"/>
              <a:gd name="connsiteX41" fmla="*/ 2534360 w 6884912"/>
              <a:gd name="connsiteY41" fmla="*/ 480064 h 1161397"/>
              <a:gd name="connsiteX42" fmla="*/ 2536691 w 6884912"/>
              <a:gd name="connsiteY42" fmla="*/ 467018 h 1161397"/>
              <a:gd name="connsiteX43" fmla="*/ 2561265 w 6884912"/>
              <a:gd name="connsiteY43" fmla="*/ 450623 h 1161397"/>
              <a:gd name="connsiteX44" fmla="*/ 2594349 w 6884912"/>
              <a:gd name="connsiteY44" fmla="*/ 443884 h 1161397"/>
              <a:gd name="connsiteX45" fmla="*/ 2754324 w 6884912"/>
              <a:gd name="connsiteY45" fmla="*/ 424766 h 1161397"/>
              <a:gd name="connsiteX46" fmla="*/ 2848470 w 6884912"/>
              <a:gd name="connsiteY46" fmla="*/ 405966 h 1161397"/>
              <a:gd name="connsiteX47" fmla="*/ 2881772 w 6884912"/>
              <a:gd name="connsiteY47" fmla="*/ 387260 h 1161397"/>
              <a:gd name="connsiteX48" fmla="*/ 2929932 w 6884912"/>
              <a:gd name="connsiteY48" fmla="*/ 368912 h 1161397"/>
              <a:gd name="connsiteX49" fmla="*/ 3013020 w 6884912"/>
              <a:gd name="connsiteY49" fmla="*/ 327578 h 1161397"/>
              <a:gd name="connsiteX50" fmla="*/ 3222191 w 6884912"/>
              <a:gd name="connsiteY50" fmla="*/ 307887 h 1161397"/>
              <a:gd name="connsiteX51" fmla="*/ 3227953 w 6884912"/>
              <a:gd name="connsiteY51" fmla="*/ 297650 h 1161397"/>
              <a:gd name="connsiteX52" fmla="*/ 3510042 w 6884912"/>
              <a:gd name="connsiteY52" fmla="*/ 311820 h 1161397"/>
              <a:gd name="connsiteX53" fmla="*/ 3626773 w 6884912"/>
              <a:gd name="connsiteY53" fmla="*/ 290452 h 1161397"/>
              <a:gd name="connsiteX54" fmla="*/ 3666217 w 6884912"/>
              <a:gd name="connsiteY54" fmla="*/ 273255 h 1161397"/>
              <a:gd name="connsiteX55" fmla="*/ 3732427 w 6884912"/>
              <a:gd name="connsiteY55" fmla="*/ 245039 h 1161397"/>
              <a:gd name="connsiteX56" fmla="*/ 3777022 w 6884912"/>
              <a:gd name="connsiteY56" fmla="*/ 200276 h 1161397"/>
              <a:gd name="connsiteX57" fmla="*/ 3791246 w 6884912"/>
              <a:gd name="connsiteY57" fmla="*/ 189996 h 1161397"/>
              <a:gd name="connsiteX58" fmla="*/ 3819864 w 6884912"/>
              <a:gd name="connsiteY58" fmla="*/ 194605 h 1161397"/>
              <a:gd name="connsiteX59" fmla="*/ 3830398 w 6884912"/>
              <a:gd name="connsiteY59" fmla="*/ 188383 h 1161397"/>
              <a:gd name="connsiteX60" fmla="*/ 3834360 w 6884912"/>
              <a:gd name="connsiteY60" fmla="*/ 188992 h 1161397"/>
              <a:gd name="connsiteX61" fmla="*/ 3843715 w 6884912"/>
              <a:gd name="connsiteY61" fmla="*/ 188752 h 1161397"/>
              <a:gd name="connsiteX62" fmla="*/ 3842609 w 6884912"/>
              <a:gd name="connsiteY62" fmla="*/ 197386 h 1161397"/>
              <a:gd name="connsiteX63" fmla="*/ 3853961 w 6884912"/>
              <a:gd name="connsiteY63" fmla="*/ 213380 h 1161397"/>
              <a:gd name="connsiteX64" fmla="*/ 3907640 w 6884912"/>
              <a:gd name="connsiteY64" fmla="*/ 207568 h 1161397"/>
              <a:gd name="connsiteX65" fmla="*/ 3910449 w 6884912"/>
              <a:gd name="connsiteY65" fmla="*/ 197808 h 1161397"/>
              <a:gd name="connsiteX66" fmla="*/ 3917197 w 6884912"/>
              <a:gd name="connsiteY66" fmla="*/ 196121 h 1161397"/>
              <a:gd name="connsiteX67" fmla="*/ 3922400 w 6884912"/>
              <a:gd name="connsiteY67" fmla="*/ 205056 h 1161397"/>
              <a:gd name="connsiteX68" fmla="*/ 4013061 w 6884912"/>
              <a:gd name="connsiteY68" fmla="*/ 224874 h 1161397"/>
              <a:gd name="connsiteX69" fmla="*/ 4220717 w 6884912"/>
              <a:gd name="connsiteY69" fmla="*/ 192946 h 1161397"/>
              <a:gd name="connsiteX70" fmla="*/ 4228802 w 6884912"/>
              <a:gd name="connsiteY70" fmla="*/ 201468 h 1161397"/>
              <a:gd name="connsiteX71" fmla="*/ 4289361 w 6884912"/>
              <a:gd name="connsiteY71" fmla="*/ 196642 h 1161397"/>
              <a:gd name="connsiteX72" fmla="*/ 4498913 w 6884912"/>
              <a:gd name="connsiteY72" fmla="*/ 118915 h 1161397"/>
              <a:gd name="connsiteX73" fmla="*/ 4617330 w 6884912"/>
              <a:gd name="connsiteY73" fmla="*/ 111163 h 1161397"/>
              <a:gd name="connsiteX74" fmla="*/ 4659778 w 6884912"/>
              <a:gd name="connsiteY74" fmla="*/ 118219 h 1161397"/>
              <a:gd name="connsiteX75" fmla="*/ 4730870 w 6884912"/>
              <a:gd name="connsiteY75" fmla="*/ 129432 h 1161397"/>
              <a:gd name="connsiteX76" fmla="*/ 4844073 w 6884912"/>
              <a:gd name="connsiteY76" fmla="*/ 161768 h 1161397"/>
              <a:gd name="connsiteX77" fmla="*/ 4856454 w 6884912"/>
              <a:gd name="connsiteY77" fmla="*/ 130488 h 1161397"/>
              <a:gd name="connsiteX78" fmla="*/ 4920038 w 6884912"/>
              <a:gd name="connsiteY78" fmla="*/ 140418 h 1161397"/>
              <a:gd name="connsiteX79" fmla="*/ 5016639 w 6884912"/>
              <a:gd name="connsiteY79" fmla="*/ 158905 h 1161397"/>
              <a:gd name="connsiteX80" fmla="*/ 5072009 w 6884912"/>
              <a:gd name="connsiteY80" fmla="*/ 161502 h 1161397"/>
              <a:gd name="connsiteX81" fmla="*/ 5223626 w 6884912"/>
              <a:gd name="connsiteY81" fmla="*/ 177356 h 1161397"/>
              <a:gd name="connsiteX82" fmla="*/ 5375773 w 6884912"/>
              <a:gd name="connsiteY82" fmla="*/ 199913 h 1161397"/>
              <a:gd name="connsiteX83" fmla="*/ 5467502 w 6884912"/>
              <a:gd name="connsiteY83" fmla="*/ 250963 h 1161397"/>
              <a:gd name="connsiteX84" fmla="*/ 5592395 w 6884912"/>
              <a:gd name="connsiteY84" fmla="*/ 265434 h 1161397"/>
              <a:gd name="connsiteX85" fmla="*/ 5613532 w 6884912"/>
              <a:gd name="connsiteY85" fmla="*/ 273379 h 1161397"/>
              <a:gd name="connsiteX86" fmla="*/ 5642173 w 6884912"/>
              <a:gd name="connsiteY86" fmla="*/ 266904 h 1161397"/>
              <a:gd name="connsiteX87" fmla="*/ 5756910 w 6884912"/>
              <a:gd name="connsiteY87" fmla="*/ 239211 h 1161397"/>
              <a:gd name="connsiteX88" fmla="*/ 5846667 w 6884912"/>
              <a:gd name="connsiteY88" fmla="*/ 201786 h 1161397"/>
              <a:gd name="connsiteX89" fmla="*/ 5960732 w 6884912"/>
              <a:gd name="connsiteY89" fmla="*/ 220708 h 1161397"/>
              <a:gd name="connsiteX90" fmla="*/ 6029542 w 6884912"/>
              <a:gd name="connsiteY90" fmla="*/ 210339 h 1161397"/>
              <a:gd name="connsiteX91" fmla="*/ 6141123 w 6884912"/>
              <a:gd name="connsiteY91" fmla="*/ 159923 h 1161397"/>
              <a:gd name="connsiteX92" fmla="*/ 6290640 w 6884912"/>
              <a:gd name="connsiteY92" fmla="*/ 167441 h 1161397"/>
              <a:gd name="connsiteX93" fmla="*/ 6322806 w 6884912"/>
              <a:gd name="connsiteY93" fmla="*/ 213293 h 1161397"/>
              <a:gd name="connsiteX94" fmla="*/ 6380420 w 6884912"/>
              <a:gd name="connsiteY94" fmla="*/ 173195 h 1161397"/>
              <a:gd name="connsiteX95" fmla="*/ 6507891 w 6884912"/>
              <a:gd name="connsiteY95" fmla="*/ 118474 h 1161397"/>
              <a:gd name="connsiteX96" fmla="*/ 6571807 w 6884912"/>
              <a:gd name="connsiteY96" fmla="*/ 98636 h 1161397"/>
              <a:gd name="connsiteX97" fmla="*/ 6671880 w 6884912"/>
              <a:gd name="connsiteY97" fmla="*/ 82931 h 1161397"/>
              <a:gd name="connsiteX98" fmla="*/ 6702266 w 6884912"/>
              <a:gd name="connsiteY98" fmla="*/ 75470 h 1161397"/>
              <a:gd name="connsiteX99" fmla="*/ 6845802 w 6884912"/>
              <a:gd name="connsiteY99" fmla="*/ 24496 h 1161397"/>
              <a:gd name="connsiteX100" fmla="*/ 6884912 w 6884912"/>
              <a:gd name="connsiteY100"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78135 w 6884912"/>
              <a:gd name="connsiteY15" fmla="*/ 698631 h 1161397"/>
              <a:gd name="connsiteX16" fmla="*/ 1178301 w 6884912"/>
              <a:gd name="connsiteY16" fmla="*/ 698094 h 1161397"/>
              <a:gd name="connsiteX17" fmla="*/ 1242716 w 6884912"/>
              <a:gd name="connsiteY17" fmla="*/ 698052 h 1161397"/>
              <a:gd name="connsiteX18" fmla="*/ 1299977 w 6884912"/>
              <a:gd name="connsiteY18" fmla="*/ 639196 h 1161397"/>
              <a:gd name="connsiteX19" fmla="*/ 1326190 w 6884912"/>
              <a:gd name="connsiteY19" fmla="*/ 625955 h 1161397"/>
              <a:gd name="connsiteX20" fmla="*/ 1339600 w 6884912"/>
              <a:gd name="connsiteY20" fmla="*/ 616295 h 1161397"/>
              <a:gd name="connsiteX21" fmla="*/ 1340054 w 6884912"/>
              <a:gd name="connsiteY21" fmla="*/ 614022 h 1161397"/>
              <a:gd name="connsiteX22" fmla="*/ 1391606 w 6884912"/>
              <a:gd name="connsiteY22" fmla="*/ 615229 h 1161397"/>
              <a:gd name="connsiteX23" fmla="*/ 1397565 w 6884912"/>
              <a:gd name="connsiteY23" fmla="*/ 611490 h 1161397"/>
              <a:gd name="connsiteX24" fmla="*/ 1432302 w 6884912"/>
              <a:gd name="connsiteY24" fmla="*/ 617267 h 1161397"/>
              <a:gd name="connsiteX25" fmla="*/ 1449644 w 6884912"/>
              <a:gd name="connsiteY25" fmla="*/ 617591 h 1161397"/>
              <a:gd name="connsiteX26" fmla="*/ 1455793 w 6884912"/>
              <a:gd name="connsiteY26" fmla="*/ 623174 h 1161397"/>
              <a:gd name="connsiteX27" fmla="*/ 1480758 w 6884912"/>
              <a:gd name="connsiteY27" fmla="*/ 620863 h 1161397"/>
              <a:gd name="connsiteX28" fmla="*/ 1483154 w 6884912"/>
              <a:gd name="connsiteY28" fmla="*/ 618527 h 1161397"/>
              <a:gd name="connsiteX29" fmla="*/ 1505495 w 6884912"/>
              <a:gd name="connsiteY29" fmla="*/ 624325 h 1161397"/>
              <a:gd name="connsiteX30" fmla="*/ 1526340 w 6884912"/>
              <a:gd name="connsiteY30" fmla="*/ 638496 h 1161397"/>
              <a:gd name="connsiteX31" fmla="*/ 1731986 w 6884912"/>
              <a:gd name="connsiteY31" fmla="*/ 589682 h 1161397"/>
              <a:gd name="connsiteX32" fmla="*/ 1927935 w 6884912"/>
              <a:gd name="connsiteY32" fmla="*/ 628540 h 1161397"/>
              <a:gd name="connsiteX33" fmla="*/ 2039075 w 6884912"/>
              <a:gd name="connsiteY33" fmla="*/ 599964 h 1161397"/>
              <a:gd name="connsiteX34" fmla="*/ 2066980 w 6884912"/>
              <a:gd name="connsiteY34" fmla="*/ 550413 h 1161397"/>
              <a:gd name="connsiteX35" fmla="*/ 2352236 w 6884912"/>
              <a:gd name="connsiteY35" fmla="*/ 519602 h 1161397"/>
              <a:gd name="connsiteX36" fmla="*/ 2420791 w 6884912"/>
              <a:gd name="connsiteY36" fmla="*/ 492826 h 1161397"/>
              <a:gd name="connsiteX37" fmla="*/ 2489932 w 6884912"/>
              <a:gd name="connsiteY37" fmla="*/ 507864 h 1161397"/>
              <a:gd name="connsiteX38" fmla="*/ 2512917 w 6884912"/>
              <a:gd name="connsiteY38" fmla="*/ 489127 h 1161397"/>
              <a:gd name="connsiteX39" fmla="*/ 2516783 w 6884912"/>
              <a:gd name="connsiteY39" fmla="*/ 485473 h 1161397"/>
              <a:gd name="connsiteX40" fmla="*/ 2534360 w 6884912"/>
              <a:gd name="connsiteY40" fmla="*/ 480064 h 1161397"/>
              <a:gd name="connsiteX41" fmla="*/ 2536691 w 6884912"/>
              <a:gd name="connsiteY41" fmla="*/ 467018 h 1161397"/>
              <a:gd name="connsiteX42" fmla="*/ 2561265 w 6884912"/>
              <a:gd name="connsiteY42" fmla="*/ 450623 h 1161397"/>
              <a:gd name="connsiteX43" fmla="*/ 2594349 w 6884912"/>
              <a:gd name="connsiteY43" fmla="*/ 443884 h 1161397"/>
              <a:gd name="connsiteX44" fmla="*/ 2754324 w 6884912"/>
              <a:gd name="connsiteY44" fmla="*/ 424766 h 1161397"/>
              <a:gd name="connsiteX45" fmla="*/ 2848470 w 6884912"/>
              <a:gd name="connsiteY45" fmla="*/ 405966 h 1161397"/>
              <a:gd name="connsiteX46" fmla="*/ 2881772 w 6884912"/>
              <a:gd name="connsiteY46" fmla="*/ 387260 h 1161397"/>
              <a:gd name="connsiteX47" fmla="*/ 2929932 w 6884912"/>
              <a:gd name="connsiteY47" fmla="*/ 368912 h 1161397"/>
              <a:gd name="connsiteX48" fmla="*/ 3013020 w 6884912"/>
              <a:gd name="connsiteY48" fmla="*/ 327578 h 1161397"/>
              <a:gd name="connsiteX49" fmla="*/ 3222191 w 6884912"/>
              <a:gd name="connsiteY49" fmla="*/ 307887 h 1161397"/>
              <a:gd name="connsiteX50" fmla="*/ 3227953 w 6884912"/>
              <a:gd name="connsiteY50" fmla="*/ 297650 h 1161397"/>
              <a:gd name="connsiteX51" fmla="*/ 3510042 w 6884912"/>
              <a:gd name="connsiteY51" fmla="*/ 311820 h 1161397"/>
              <a:gd name="connsiteX52" fmla="*/ 3626773 w 6884912"/>
              <a:gd name="connsiteY52" fmla="*/ 290452 h 1161397"/>
              <a:gd name="connsiteX53" fmla="*/ 3666217 w 6884912"/>
              <a:gd name="connsiteY53" fmla="*/ 273255 h 1161397"/>
              <a:gd name="connsiteX54" fmla="*/ 3732427 w 6884912"/>
              <a:gd name="connsiteY54" fmla="*/ 245039 h 1161397"/>
              <a:gd name="connsiteX55" fmla="*/ 3777022 w 6884912"/>
              <a:gd name="connsiteY55" fmla="*/ 200276 h 1161397"/>
              <a:gd name="connsiteX56" fmla="*/ 3791246 w 6884912"/>
              <a:gd name="connsiteY56" fmla="*/ 189996 h 1161397"/>
              <a:gd name="connsiteX57" fmla="*/ 3819864 w 6884912"/>
              <a:gd name="connsiteY57" fmla="*/ 194605 h 1161397"/>
              <a:gd name="connsiteX58" fmla="*/ 3830398 w 6884912"/>
              <a:gd name="connsiteY58" fmla="*/ 188383 h 1161397"/>
              <a:gd name="connsiteX59" fmla="*/ 3834360 w 6884912"/>
              <a:gd name="connsiteY59" fmla="*/ 188992 h 1161397"/>
              <a:gd name="connsiteX60" fmla="*/ 3843715 w 6884912"/>
              <a:gd name="connsiteY60" fmla="*/ 188752 h 1161397"/>
              <a:gd name="connsiteX61" fmla="*/ 3842609 w 6884912"/>
              <a:gd name="connsiteY61" fmla="*/ 197386 h 1161397"/>
              <a:gd name="connsiteX62" fmla="*/ 3853961 w 6884912"/>
              <a:gd name="connsiteY62" fmla="*/ 213380 h 1161397"/>
              <a:gd name="connsiteX63" fmla="*/ 3907640 w 6884912"/>
              <a:gd name="connsiteY63" fmla="*/ 207568 h 1161397"/>
              <a:gd name="connsiteX64" fmla="*/ 3910449 w 6884912"/>
              <a:gd name="connsiteY64" fmla="*/ 197808 h 1161397"/>
              <a:gd name="connsiteX65" fmla="*/ 3917197 w 6884912"/>
              <a:gd name="connsiteY65" fmla="*/ 196121 h 1161397"/>
              <a:gd name="connsiteX66" fmla="*/ 3922400 w 6884912"/>
              <a:gd name="connsiteY66" fmla="*/ 205056 h 1161397"/>
              <a:gd name="connsiteX67" fmla="*/ 4013061 w 6884912"/>
              <a:gd name="connsiteY67" fmla="*/ 224874 h 1161397"/>
              <a:gd name="connsiteX68" fmla="*/ 4220717 w 6884912"/>
              <a:gd name="connsiteY68" fmla="*/ 192946 h 1161397"/>
              <a:gd name="connsiteX69" fmla="*/ 4228802 w 6884912"/>
              <a:gd name="connsiteY69" fmla="*/ 201468 h 1161397"/>
              <a:gd name="connsiteX70" fmla="*/ 4289361 w 6884912"/>
              <a:gd name="connsiteY70" fmla="*/ 196642 h 1161397"/>
              <a:gd name="connsiteX71" fmla="*/ 4498913 w 6884912"/>
              <a:gd name="connsiteY71" fmla="*/ 118915 h 1161397"/>
              <a:gd name="connsiteX72" fmla="*/ 4617330 w 6884912"/>
              <a:gd name="connsiteY72" fmla="*/ 111163 h 1161397"/>
              <a:gd name="connsiteX73" fmla="*/ 4659778 w 6884912"/>
              <a:gd name="connsiteY73" fmla="*/ 118219 h 1161397"/>
              <a:gd name="connsiteX74" fmla="*/ 4730870 w 6884912"/>
              <a:gd name="connsiteY74" fmla="*/ 129432 h 1161397"/>
              <a:gd name="connsiteX75" fmla="*/ 4844073 w 6884912"/>
              <a:gd name="connsiteY75" fmla="*/ 161768 h 1161397"/>
              <a:gd name="connsiteX76" fmla="*/ 4856454 w 6884912"/>
              <a:gd name="connsiteY76" fmla="*/ 130488 h 1161397"/>
              <a:gd name="connsiteX77" fmla="*/ 4920038 w 6884912"/>
              <a:gd name="connsiteY77" fmla="*/ 140418 h 1161397"/>
              <a:gd name="connsiteX78" fmla="*/ 5016639 w 6884912"/>
              <a:gd name="connsiteY78" fmla="*/ 158905 h 1161397"/>
              <a:gd name="connsiteX79" fmla="*/ 5072009 w 6884912"/>
              <a:gd name="connsiteY79" fmla="*/ 161502 h 1161397"/>
              <a:gd name="connsiteX80" fmla="*/ 5223626 w 6884912"/>
              <a:gd name="connsiteY80" fmla="*/ 177356 h 1161397"/>
              <a:gd name="connsiteX81" fmla="*/ 5375773 w 6884912"/>
              <a:gd name="connsiteY81" fmla="*/ 199913 h 1161397"/>
              <a:gd name="connsiteX82" fmla="*/ 5467502 w 6884912"/>
              <a:gd name="connsiteY82" fmla="*/ 250963 h 1161397"/>
              <a:gd name="connsiteX83" fmla="*/ 5592395 w 6884912"/>
              <a:gd name="connsiteY83" fmla="*/ 265434 h 1161397"/>
              <a:gd name="connsiteX84" fmla="*/ 5613532 w 6884912"/>
              <a:gd name="connsiteY84" fmla="*/ 273379 h 1161397"/>
              <a:gd name="connsiteX85" fmla="*/ 5642173 w 6884912"/>
              <a:gd name="connsiteY85" fmla="*/ 266904 h 1161397"/>
              <a:gd name="connsiteX86" fmla="*/ 5756910 w 6884912"/>
              <a:gd name="connsiteY86" fmla="*/ 239211 h 1161397"/>
              <a:gd name="connsiteX87" fmla="*/ 5846667 w 6884912"/>
              <a:gd name="connsiteY87" fmla="*/ 201786 h 1161397"/>
              <a:gd name="connsiteX88" fmla="*/ 5960732 w 6884912"/>
              <a:gd name="connsiteY88" fmla="*/ 220708 h 1161397"/>
              <a:gd name="connsiteX89" fmla="*/ 6029542 w 6884912"/>
              <a:gd name="connsiteY89" fmla="*/ 210339 h 1161397"/>
              <a:gd name="connsiteX90" fmla="*/ 6141123 w 6884912"/>
              <a:gd name="connsiteY90" fmla="*/ 159923 h 1161397"/>
              <a:gd name="connsiteX91" fmla="*/ 6290640 w 6884912"/>
              <a:gd name="connsiteY91" fmla="*/ 167441 h 1161397"/>
              <a:gd name="connsiteX92" fmla="*/ 6322806 w 6884912"/>
              <a:gd name="connsiteY92" fmla="*/ 213293 h 1161397"/>
              <a:gd name="connsiteX93" fmla="*/ 6380420 w 6884912"/>
              <a:gd name="connsiteY93" fmla="*/ 173195 h 1161397"/>
              <a:gd name="connsiteX94" fmla="*/ 6507891 w 6884912"/>
              <a:gd name="connsiteY94" fmla="*/ 118474 h 1161397"/>
              <a:gd name="connsiteX95" fmla="*/ 6571807 w 6884912"/>
              <a:gd name="connsiteY95" fmla="*/ 98636 h 1161397"/>
              <a:gd name="connsiteX96" fmla="*/ 6671880 w 6884912"/>
              <a:gd name="connsiteY96" fmla="*/ 82931 h 1161397"/>
              <a:gd name="connsiteX97" fmla="*/ 6702266 w 6884912"/>
              <a:gd name="connsiteY97" fmla="*/ 75470 h 1161397"/>
              <a:gd name="connsiteX98" fmla="*/ 6845802 w 6884912"/>
              <a:gd name="connsiteY98" fmla="*/ 24496 h 1161397"/>
              <a:gd name="connsiteX99" fmla="*/ 6884912 w 6884912"/>
              <a:gd name="connsiteY99"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78135 w 6884912"/>
              <a:gd name="connsiteY15" fmla="*/ 698631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207847 w 6884912"/>
              <a:gd name="connsiteY15" fmla="*/ 689087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7166 w 6884912"/>
              <a:gd name="connsiteY14" fmla="*/ 744338 h 1161397"/>
              <a:gd name="connsiteX15" fmla="*/ 1207847 w 6884912"/>
              <a:gd name="connsiteY15" fmla="*/ 689087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884912" h="1161397">
                <a:moveTo>
                  <a:pt x="6884912" y="0"/>
                </a:moveTo>
                <a:lnTo>
                  <a:pt x="6884912" y="1161397"/>
                </a:lnTo>
                <a:lnTo>
                  <a:pt x="0" y="1161397"/>
                </a:lnTo>
                <a:lnTo>
                  <a:pt x="27135" y="1147460"/>
                </a:lnTo>
                <a:cubicBezTo>
                  <a:pt x="57431" y="1167048"/>
                  <a:pt x="61886" y="1088181"/>
                  <a:pt x="115388" y="1111320"/>
                </a:cubicBezTo>
                <a:cubicBezTo>
                  <a:pt x="146435" y="1096221"/>
                  <a:pt x="156823" y="1079485"/>
                  <a:pt x="213420" y="1056868"/>
                </a:cubicBezTo>
                <a:cubicBezTo>
                  <a:pt x="288217" y="1040787"/>
                  <a:pt x="383333" y="1044881"/>
                  <a:pt x="454970" y="1023343"/>
                </a:cubicBezTo>
                <a:cubicBezTo>
                  <a:pt x="440966" y="999969"/>
                  <a:pt x="571419" y="1006841"/>
                  <a:pt x="548162" y="984908"/>
                </a:cubicBezTo>
                <a:cubicBezTo>
                  <a:pt x="561321" y="956563"/>
                  <a:pt x="637415" y="1010272"/>
                  <a:pt x="651408" y="984938"/>
                </a:cubicBezTo>
                <a:cubicBezTo>
                  <a:pt x="671652" y="980952"/>
                  <a:pt x="698726" y="950833"/>
                  <a:pt x="723108" y="941904"/>
                </a:cubicBezTo>
                <a:cubicBezTo>
                  <a:pt x="760262" y="946949"/>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6251" y="768649"/>
                  <a:pt x="1137166" y="744338"/>
                </a:cubicBezTo>
                <a:lnTo>
                  <a:pt x="1207847" y="689087"/>
                </a:lnTo>
                <a:cubicBezTo>
                  <a:pt x="1226429" y="687736"/>
                  <a:pt x="1222409" y="707958"/>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cubicBezTo>
                  <a:pt x="1339751" y="615537"/>
                  <a:pt x="1339903" y="614780"/>
                  <a:pt x="1340054" y="614022"/>
                </a:cubicBez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61730" y="317407"/>
                  <a:pt x="3186369" y="312875"/>
                  <a:pt x="3222191" y="307887"/>
                </a:cubicBezTo>
                <a:cubicBezTo>
                  <a:pt x="3223593" y="304249"/>
                  <a:pt x="3179978" y="296995"/>
                  <a:pt x="3227953" y="297650"/>
                </a:cubicBezTo>
                <a:cubicBezTo>
                  <a:pt x="3275928" y="298306"/>
                  <a:pt x="3443572" y="313020"/>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62781" y="222856"/>
                  <a:pt x="4184760" y="196847"/>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61586" y="136690"/>
                  <a:pt x="4823142" y="161592"/>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7769" y="214252"/>
                  <a:pt x="6349573" y="188998"/>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lnTo>
                  <a:pt x="6884912"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3415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1CE2CF7-D5AA-4464-AC91-9ED1EA5D6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9D177E-A6D8-47B5-B03D-066C55C0DCD9}"/>
              </a:ext>
            </a:extLst>
          </p:cNvPr>
          <p:cNvSpPr>
            <a:spLocks noGrp="1"/>
          </p:cNvSpPr>
          <p:nvPr>
            <p:ph type="title"/>
          </p:nvPr>
        </p:nvSpPr>
        <p:spPr>
          <a:xfrm>
            <a:off x="5177859" y="609601"/>
            <a:ext cx="5683623" cy="1216024"/>
          </a:xfrm>
        </p:spPr>
        <p:txBody>
          <a:bodyPr>
            <a:normAutofit/>
          </a:bodyPr>
          <a:lstStyle/>
          <a:p>
            <a:r>
              <a:rPr lang="en-US" dirty="0">
                <a:ea typeface="Batang"/>
              </a:rPr>
              <a:t>Modules and functionalities</a:t>
            </a:r>
            <a:endParaRPr lang="en-US" dirty="0"/>
          </a:p>
        </p:txBody>
      </p:sp>
      <p:pic>
        <p:nvPicPr>
          <p:cNvPr id="4" name="Picture 4" descr="A picture containing background pattern&#10;&#10;Description automatically generated">
            <a:extLst>
              <a:ext uri="{FF2B5EF4-FFF2-40B4-BE49-F238E27FC236}">
                <a16:creationId xmlns:a16="http://schemas.microsoft.com/office/drawing/2014/main" id="{9F57B2DC-AACE-4428-973E-DC43F040E647}"/>
              </a:ext>
            </a:extLst>
          </p:cNvPr>
          <p:cNvPicPr>
            <a:picLocks noChangeAspect="1"/>
          </p:cNvPicPr>
          <p:nvPr/>
        </p:nvPicPr>
        <p:blipFill rotWithShape="1">
          <a:blip r:embed="rId2"/>
          <a:srcRect l="45659" r="10712" b="1"/>
          <a:stretch/>
        </p:blipFill>
        <p:spPr>
          <a:xfrm>
            <a:off x="20" y="2"/>
            <a:ext cx="4585628" cy="6857998"/>
          </a:xfrm>
          <a:custGeom>
            <a:avLst/>
            <a:gdLst/>
            <a:ahLst/>
            <a:cxnLst/>
            <a:rect l="l" t="t" r="r" b="b"/>
            <a:pathLst>
              <a:path w="4585648" h="6857998">
                <a:moveTo>
                  <a:pt x="0" y="0"/>
                </a:moveTo>
                <a:lnTo>
                  <a:pt x="3944047" y="0"/>
                </a:lnTo>
                <a:lnTo>
                  <a:pt x="3944688" y="10340"/>
                </a:lnTo>
                <a:cubicBezTo>
                  <a:pt x="3965528" y="36732"/>
                  <a:pt x="3945672" y="53579"/>
                  <a:pt x="3950304" y="81398"/>
                </a:cubicBezTo>
                <a:cubicBezTo>
                  <a:pt x="3979668" y="102733"/>
                  <a:pt x="3935739" y="103225"/>
                  <a:pt x="3930579" y="118301"/>
                </a:cubicBezTo>
                <a:lnTo>
                  <a:pt x="3930846" y="122373"/>
                </a:lnTo>
                <a:lnTo>
                  <a:pt x="3937038" y="132397"/>
                </a:lnTo>
                <a:lnTo>
                  <a:pt x="3940265" y="135982"/>
                </a:lnTo>
                <a:cubicBezTo>
                  <a:pt x="3942154" y="138523"/>
                  <a:pt x="3942977" y="140298"/>
                  <a:pt x="3943073" y="141620"/>
                </a:cubicBezTo>
                <a:cubicBezTo>
                  <a:pt x="3942998" y="141685"/>
                  <a:pt x="3942926" y="141751"/>
                  <a:pt x="3942854" y="141816"/>
                </a:cubicBezTo>
                <a:lnTo>
                  <a:pt x="3946045" y="146983"/>
                </a:lnTo>
                <a:cubicBezTo>
                  <a:pt x="3952085" y="155570"/>
                  <a:pt x="3958585" y="163800"/>
                  <a:pt x="3965281" y="171535"/>
                </a:cubicBezTo>
                <a:cubicBezTo>
                  <a:pt x="3952744" y="181711"/>
                  <a:pt x="3987015" y="208379"/>
                  <a:pt x="3955100" y="211093"/>
                </a:cubicBezTo>
                <a:cubicBezTo>
                  <a:pt x="3963231" y="221704"/>
                  <a:pt x="3979172" y="225918"/>
                  <a:pt x="3957453" y="226143"/>
                </a:cubicBezTo>
                <a:cubicBezTo>
                  <a:pt x="3959561" y="229747"/>
                  <a:pt x="3959011" y="232340"/>
                  <a:pt x="3957179" y="234484"/>
                </a:cubicBezTo>
                <a:lnTo>
                  <a:pt x="3956175" y="235199"/>
                </a:lnTo>
                <a:lnTo>
                  <a:pt x="3974755" y="258709"/>
                </a:lnTo>
                <a:cubicBezTo>
                  <a:pt x="3974810" y="259903"/>
                  <a:pt x="3974864" y="261097"/>
                  <a:pt x="3974919" y="262291"/>
                </a:cubicBezTo>
                <a:lnTo>
                  <a:pt x="3989981" y="277023"/>
                </a:lnTo>
                <a:lnTo>
                  <a:pt x="3996191" y="284947"/>
                </a:lnTo>
                <a:lnTo>
                  <a:pt x="4001190" y="286536"/>
                </a:lnTo>
                <a:cubicBezTo>
                  <a:pt x="4004786" y="288616"/>
                  <a:pt x="4007623" y="292056"/>
                  <a:pt x="4008705" y="298565"/>
                </a:cubicBezTo>
                <a:cubicBezTo>
                  <a:pt x="4008585" y="299108"/>
                  <a:pt x="4008465" y="299650"/>
                  <a:pt x="4008344" y="300194"/>
                </a:cubicBezTo>
                <a:lnTo>
                  <a:pt x="4019098" y="309203"/>
                </a:lnTo>
                <a:cubicBezTo>
                  <a:pt x="4023353" y="311943"/>
                  <a:pt x="4028131" y="314172"/>
                  <a:pt x="4033618" y="315650"/>
                </a:cubicBezTo>
                <a:cubicBezTo>
                  <a:pt x="4027964" y="354775"/>
                  <a:pt x="4065415" y="383133"/>
                  <a:pt x="4080284" y="421400"/>
                </a:cubicBezTo>
                <a:cubicBezTo>
                  <a:pt x="4052614" y="444764"/>
                  <a:pt x="4129047" y="500739"/>
                  <a:pt x="4168461" y="503092"/>
                </a:cubicBezTo>
                <a:cubicBezTo>
                  <a:pt x="4128023" y="511488"/>
                  <a:pt x="4257167" y="577423"/>
                  <a:pt x="4192557" y="560735"/>
                </a:cubicBezTo>
                <a:cubicBezTo>
                  <a:pt x="4202585" y="572893"/>
                  <a:pt x="4193454" y="589341"/>
                  <a:pt x="4176910" y="584674"/>
                </a:cubicBezTo>
                <a:cubicBezTo>
                  <a:pt x="4224177" y="618252"/>
                  <a:pt x="4225772" y="681450"/>
                  <a:pt x="4260533" y="723119"/>
                </a:cubicBezTo>
                <a:cubicBezTo>
                  <a:pt x="4242328" y="753272"/>
                  <a:pt x="4263820" y="734604"/>
                  <a:pt x="4270711" y="760720"/>
                </a:cubicBezTo>
                <a:cubicBezTo>
                  <a:pt x="4295191" y="748303"/>
                  <a:pt x="4270314" y="794183"/>
                  <a:pt x="4302509" y="789247"/>
                </a:cubicBezTo>
                <a:cubicBezTo>
                  <a:pt x="4302741" y="794159"/>
                  <a:pt x="4301954" y="799070"/>
                  <a:pt x="4300921" y="804034"/>
                </a:cubicBezTo>
                <a:cubicBezTo>
                  <a:pt x="4300749" y="804900"/>
                  <a:pt x="4300572" y="805767"/>
                  <a:pt x="4300400" y="806635"/>
                </a:cubicBezTo>
                <a:lnTo>
                  <a:pt x="4303753" y="815950"/>
                </a:lnTo>
                <a:lnTo>
                  <a:pt x="4297888" y="819940"/>
                </a:lnTo>
                <a:cubicBezTo>
                  <a:pt x="4297944" y="824938"/>
                  <a:pt x="4297999" y="829937"/>
                  <a:pt x="4298055" y="834935"/>
                </a:cubicBezTo>
                <a:cubicBezTo>
                  <a:pt x="4299172" y="840340"/>
                  <a:pt x="4301603" y="845911"/>
                  <a:pt x="4306135" y="851700"/>
                </a:cubicBezTo>
                <a:cubicBezTo>
                  <a:pt x="4332817" y="868320"/>
                  <a:pt x="4317557" y="909641"/>
                  <a:pt x="4352091" y="929754"/>
                </a:cubicBezTo>
                <a:cubicBezTo>
                  <a:pt x="4362479" y="937980"/>
                  <a:pt x="4380484" y="968513"/>
                  <a:pt x="4375270" y="977376"/>
                </a:cubicBezTo>
                <a:cubicBezTo>
                  <a:pt x="4377250" y="984377"/>
                  <a:pt x="4384849" y="990651"/>
                  <a:pt x="4377297" y="996912"/>
                </a:cubicBezTo>
                <a:cubicBezTo>
                  <a:pt x="4369005" y="1005760"/>
                  <a:pt x="4399874" y="1021625"/>
                  <a:pt x="4384684" y="1023223"/>
                </a:cubicBezTo>
                <a:cubicBezTo>
                  <a:pt x="4406172" y="1034643"/>
                  <a:pt x="4390237" y="1055523"/>
                  <a:pt x="4392472" y="1070780"/>
                </a:cubicBezTo>
                <a:cubicBezTo>
                  <a:pt x="4411832" y="1078905"/>
                  <a:pt x="4397439" y="1102903"/>
                  <a:pt x="4412067" y="1132722"/>
                </a:cubicBezTo>
                <a:cubicBezTo>
                  <a:pt x="4434025" y="1141419"/>
                  <a:pt x="4421728" y="1152870"/>
                  <a:pt x="4455281" y="1171648"/>
                </a:cubicBezTo>
                <a:cubicBezTo>
                  <a:pt x="4453907" y="1173110"/>
                  <a:pt x="4452815" y="1174775"/>
                  <a:pt x="4452047" y="1176593"/>
                </a:cubicBezTo>
                <a:cubicBezTo>
                  <a:pt x="4447572" y="1187166"/>
                  <a:pt x="4454607" y="1200545"/>
                  <a:pt x="4467755" y="1206479"/>
                </a:cubicBezTo>
                <a:lnTo>
                  <a:pt x="4498518" y="1230184"/>
                </a:lnTo>
                <a:lnTo>
                  <a:pt x="4503988" y="1239714"/>
                </a:lnTo>
                <a:cubicBezTo>
                  <a:pt x="4506730" y="1246063"/>
                  <a:pt x="4507415" y="1251722"/>
                  <a:pt x="4506821" y="1256926"/>
                </a:cubicBezTo>
                <a:lnTo>
                  <a:pt x="4502210" y="1270678"/>
                </a:lnTo>
                <a:lnTo>
                  <a:pt x="4494994" y="1272955"/>
                </a:lnTo>
                <a:lnTo>
                  <a:pt x="4495424" y="1282254"/>
                </a:lnTo>
                <a:lnTo>
                  <a:pt x="4494064" y="1284511"/>
                </a:lnTo>
                <a:cubicBezTo>
                  <a:pt x="4491436" y="1288808"/>
                  <a:pt x="4489075" y="1293117"/>
                  <a:pt x="4487745" y="1297660"/>
                </a:cubicBezTo>
                <a:cubicBezTo>
                  <a:pt x="4521914" y="1300656"/>
                  <a:pt x="4482088" y="1336801"/>
                  <a:pt x="4510831" y="1331158"/>
                </a:cubicBezTo>
                <a:cubicBezTo>
                  <a:pt x="4509485" y="1356644"/>
                  <a:pt x="4537196" y="1344587"/>
                  <a:pt x="4509149" y="1367911"/>
                </a:cubicBezTo>
                <a:cubicBezTo>
                  <a:pt x="4525575" y="1402569"/>
                  <a:pt x="4519252" y="1443943"/>
                  <a:pt x="4530734" y="1480066"/>
                </a:cubicBezTo>
                <a:lnTo>
                  <a:pt x="4531332" y="1481140"/>
                </a:lnTo>
                <a:lnTo>
                  <a:pt x="4523757" y="1500827"/>
                </a:lnTo>
                <a:lnTo>
                  <a:pt x="4517749" y="1528834"/>
                </a:lnTo>
                <a:lnTo>
                  <a:pt x="4510978" y="1526104"/>
                </a:lnTo>
                <a:cubicBezTo>
                  <a:pt x="4505305" y="1525236"/>
                  <a:pt x="4507721" y="1530251"/>
                  <a:pt x="4513177" y="1537822"/>
                </a:cubicBezTo>
                <a:lnTo>
                  <a:pt x="4515243" y="1540521"/>
                </a:lnTo>
                <a:lnTo>
                  <a:pt x="4514146" y="1545627"/>
                </a:lnTo>
                <a:cubicBezTo>
                  <a:pt x="4512031" y="1559801"/>
                  <a:pt x="4511188" y="1572109"/>
                  <a:pt x="4512185" y="1579228"/>
                </a:cubicBezTo>
                <a:cubicBezTo>
                  <a:pt x="4545845" y="1639398"/>
                  <a:pt x="4550705" y="1726741"/>
                  <a:pt x="4554335" y="1818364"/>
                </a:cubicBezTo>
                <a:cubicBezTo>
                  <a:pt x="4560401" y="1899079"/>
                  <a:pt x="4548295" y="2018831"/>
                  <a:pt x="4548582" y="2063518"/>
                </a:cubicBezTo>
                <a:lnTo>
                  <a:pt x="4556056" y="2086487"/>
                </a:lnTo>
                <a:lnTo>
                  <a:pt x="4554275" y="2089340"/>
                </a:lnTo>
                <a:cubicBezTo>
                  <a:pt x="4550593" y="2102174"/>
                  <a:pt x="4551716" y="2110234"/>
                  <a:pt x="4554956" y="2116163"/>
                </a:cubicBezTo>
                <a:lnTo>
                  <a:pt x="4560492" y="2121961"/>
                </a:lnTo>
                <a:lnTo>
                  <a:pt x="4571444" y="2176482"/>
                </a:lnTo>
                <a:lnTo>
                  <a:pt x="4575448" y="2237907"/>
                </a:lnTo>
                <a:lnTo>
                  <a:pt x="4573513" y="2238688"/>
                </a:lnTo>
                <a:cubicBezTo>
                  <a:pt x="4569330" y="2241686"/>
                  <a:pt x="4566526" y="2246244"/>
                  <a:pt x="4566533" y="2254203"/>
                </a:cubicBezTo>
                <a:cubicBezTo>
                  <a:pt x="4536852" y="2242405"/>
                  <a:pt x="4555170" y="2259280"/>
                  <a:pt x="4557814" y="2283790"/>
                </a:cubicBezTo>
                <a:cubicBezTo>
                  <a:pt x="4512304" y="2270934"/>
                  <a:pt x="4537738" y="2340304"/>
                  <a:pt x="4512647" y="2352361"/>
                </a:cubicBezTo>
                <a:cubicBezTo>
                  <a:pt x="4515616" y="2370657"/>
                  <a:pt x="4517925" y="2389769"/>
                  <a:pt x="4519328" y="2409295"/>
                </a:cubicBezTo>
                <a:lnTo>
                  <a:pt x="4519571" y="2420793"/>
                </a:lnTo>
                <a:lnTo>
                  <a:pt x="4519120" y="2421041"/>
                </a:lnTo>
                <a:cubicBezTo>
                  <a:pt x="4518201" y="2423576"/>
                  <a:pt x="4517918" y="2427373"/>
                  <a:pt x="4518471" y="2433205"/>
                </a:cubicBezTo>
                <a:lnTo>
                  <a:pt x="4461595" y="2530080"/>
                </a:lnTo>
                <a:cubicBezTo>
                  <a:pt x="4445853" y="2584934"/>
                  <a:pt x="4405533" y="2605402"/>
                  <a:pt x="4412936" y="2666699"/>
                </a:cubicBezTo>
                <a:cubicBezTo>
                  <a:pt x="4398065" y="2717991"/>
                  <a:pt x="4372927" y="2756371"/>
                  <a:pt x="4370093" y="2804588"/>
                </a:cubicBezTo>
                <a:cubicBezTo>
                  <a:pt x="4347398" y="2879436"/>
                  <a:pt x="4272392" y="2939011"/>
                  <a:pt x="4262477" y="3058637"/>
                </a:cubicBezTo>
                <a:cubicBezTo>
                  <a:pt x="4283714" y="3099999"/>
                  <a:pt x="4256160" y="3144249"/>
                  <a:pt x="4253454" y="3179447"/>
                </a:cubicBezTo>
                <a:cubicBezTo>
                  <a:pt x="4259242" y="3200557"/>
                  <a:pt x="4257117" y="3211737"/>
                  <a:pt x="4239228" y="3217364"/>
                </a:cubicBezTo>
                <a:cubicBezTo>
                  <a:pt x="4268875" y="3316502"/>
                  <a:pt x="4225924" y="3257304"/>
                  <a:pt x="4222932" y="3330364"/>
                </a:cubicBezTo>
                <a:cubicBezTo>
                  <a:pt x="4224428" y="3395928"/>
                  <a:pt x="4215196" y="3463236"/>
                  <a:pt x="4248669" y="3547193"/>
                </a:cubicBezTo>
                <a:cubicBezTo>
                  <a:pt x="4260183" y="3566053"/>
                  <a:pt x="4256781" y="3592027"/>
                  <a:pt x="4241070" y="3605210"/>
                </a:cubicBezTo>
                <a:cubicBezTo>
                  <a:pt x="4238364" y="3607478"/>
                  <a:pt x="4235392" y="3609274"/>
                  <a:pt x="4232239" y="3610540"/>
                </a:cubicBezTo>
                <a:cubicBezTo>
                  <a:pt x="4258208" y="3664330"/>
                  <a:pt x="4231517" y="3673159"/>
                  <a:pt x="4251881" y="3702764"/>
                </a:cubicBezTo>
                <a:cubicBezTo>
                  <a:pt x="4242939" y="3759891"/>
                  <a:pt x="4201773" y="3786712"/>
                  <a:pt x="4219293" y="3813528"/>
                </a:cubicBezTo>
                <a:cubicBezTo>
                  <a:pt x="4207910" y="3838914"/>
                  <a:pt x="4167663" y="3859754"/>
                  <a:pt x="4184863" y="3893255"/>
                </a:cubicBezTo>
                <a:cubicBezTo>
                  <a:pt x="4163644" y="3884625"/>
                  <a:pt x="4188862" y="3931915"/>
                  <a:pt x="4169808" y="3939619"/>
                </a:cubicBezTo>
                <a:cubicBezTo>
                  <a:pt x="4154129" y="3943837"/>
                  <a:pt x="4158129" y="3959170"/>
                  <a:pt x="4154137" y="3971517"/>
                </a:cubicBezTo>
                <a:cubicBezTo>
                  <a:pt x="4139069" y="3981495"/>
                  <a:pt x="4133844" y="4042203"/>
                  <a:pt x="4139625" y="4062614"/>
                </a:cubicBezTo>
                <a:cubicBezTo>
                  <a:pt x="4165622" y="4119195"/>
                  <a:pt x="4107101" y="4172348"/>
                  <a:pt x="4126180" y="4217749"/>
                </a:cubicBezTo>
                <a:cubicBezTo>
                  <a:pt x="4128014" y="4267056"/>
                  <a:pt x="4089563" y="4286360"/>
                  <a:pt x="4072389" y="4317623"/>
                </a:cubicBezTo>
                <a:cubicBezTo>
                  <a:pt x="4062182" y="4356545"/>
                  <a:pt x="4071264" y="4384138"/>
                  <a:pt x="4064937" y="4451279"/>
                </a:cubicBezTo>
                <a:cubicBezTo>
                  <a:pt x="4050628" y="4512697"/>
                  <a:pt x="4048851" y="4652154"/>
                  <a:pt x="4034424" y="4720470"/>
                </a:cubicBezTo>
                <a:cubicBezTo>
                  <a:pt x="3973937" y="4868361"/>
                  <a:pt x="4025760" y="4964348"/>
                  <a:pt x="4016334" y="5052878"/>
                </a:cubicBezTo>
                <a:cubicBezTo>
                  <a:pt x="3999794" y="5123327"/>
                  <a:pt x="4021855" y="5194887"/>
                  <a:pt x="3977865" y="5251650"/>
                </a:cubicBezTo>
                <a:cubicBezTo>
                  <a:pt x="3973961" y="5317292"/>
                  <a:pt x="3987477" y="5410025"/>
                  <a:pt x="3997669" y="5413392"/>
                </a:cubicBezTo>
                <a:cubicBezTo>
                  <a:pt x="3969262" y="5397845"/>
                  <a:pt x="3981248" y="5449403"/>
                  <a:pt x="3981869" y="5471875"/>
                </a:cubicBezTo>
                <a:cubicBezTo>
                  <a:pt x="3957580" y="5534944"/>
                  <a:pt x="3976666" y="5598829"/>
                  <a:pt x="3901990" y="5708604"/>
                </a:cubicBezTo>
                <a:cubicBezTo>
                  <a:pt x="3897618" y="5810136"/>
                  <a:pt x="3870199" y="5788842"/>
                  <a:pt x="3860571" y="5821275"/>
                </a:cubicBezTo>
                <a:cubicBezTo>
                  <a:pt x="3868171" y="5831278"/>
                  <a:pt x="3866949" y="5900968"/>
                  <a:pt x="3849074" y="5900679"/>
                </a:cubicBezTo>
                <a:cubicBezTo>
                  <a:pt x="3871964" y="5925143"/>
                  <a:pt x="3834226" y="5972433"/>
                  <a:pt x="3841809" y="5992005"/>
                </a:cubicBezTo>
                <a:cubicBezTo>
                  <a:pt x="3848533" y="6035132"/>
                  <a:pt x="3834497" y="6078819"/>
                  <a:pt x="3832901" y="6122412"/>
                </a:cubicBezTo>
                <a:cubicBezTo>
                  <a:pt x="3799640" y="6263751"/>
                  <a:pt x="3784898" y="6198720"/>
                  <a:pt x="3804166" y="6389843"/>
                </a:cubicBezTo>
                <a:cubicBezTo>
                  <a:pt x="3799226" y="6482285"/>
                  <a:pt x="3740829" y="6538361"/>
                  <a:pt x="3736537" y="6595214"/>
                </a:cubicBezTo>
                <a:cubicBezTo>
                  <a:pt x="3692112" y="6745846"/>
                  <a:pt x="3660956" y="6804405"/>
                  <a:pt x="3649707" y="6848925"/>
                </a:cubicBezTo>
                <a:lnTo>
                  <a:pt x="3649314" y="6857996"/>
                </a:lnTo>
                <a:lnTo>
                  <a:pt x="4585648" y="6857996"/>
                </a:lnTo>
                <a:lnTo>
                  <a:pt x="4585648" y="6857998"/>
                </a:lnTo>
                <a:lnTo>
                  <a:pt x="0" y="6857998"/>
                </a:lnTo>
                <a:close/>
              </a:path>
            </a:pathLst>
          </a:custGeom>
        </p:spPr>
      </p:pic>
      <p:sp>
        <p:nvSpPr>
          <p:cNvPr id="3" name="Content Placeholder 2">
            <a:extLst>
              <a:ext uri="{FF2B5EF4-FFF2-40B4-BE49-F238E27FC236}">
                <a16:creationId xmlns:a16="http://schemas.microsoft.com/office/drawing/2014/main" id="{3AC4798A-123D-4D50-BF26-B6ED5100D810}"/>
              </a:ext>
            </a:extLst>
          </p:cNvPr>
          <p:cNvSpPr>
            <a:spLocks noGrp="1"/>
          </p:cNvSpPr>
          <p:nvPr>
            <p:ph idx="1"/>
          </p:nvPr>
        </p:nvSpPr>
        <p:spPr>
          <a:xfrm>
            <a:off x="5177859" y="2147356"/>
            <a:ext cx="5683624" cy="4107021"/>
          </a:xfrm>
        </p:spPr>
        <p:txBody>
          <a:bodyPr vert="horz" lIns="91440" tIns="45720" rIns="91440" bIns="45720" rtlCol="0">
            <a:normAutofit/>
          </a:bodyPr>
          <a:lstStyle/>
          <a:p>
            <a:pPr>
              <a:lnSpc>
                <a:spcPct val="90000"/>
              </a:lnSpc>
            </a:pPr>
            <a:r>
              <a:rPr lang="en-IN" sz="1700">
                <a:ea typeface="+mn-lt"/>
                <a:cs typeface="+mn-lt"/>
              </a:rPr>
              <a:t>Raspberry-PI to integrate all the components on a single platform.</a:t>
            </a:r>
            <a:endParaRPr lang="en-US" sz="1700"/>
          </a:p>
          <a:p>
            <a:pPr>
              <a:lnSpc>
                <a:spcPct val="90000"/>
              </a:lnSpc>
            </a:pPr>
            <a:r>
              <a:rPr lang="en-IN" sz="1700">
                <a:ea typeface="+mn-lt"/>
                <a:cs typeface="+mn-lt"/>
              </a:rPr>
              <a:t>Sound detection sensor module for Detection of the intensity of sound.</a:t>
            </a:r>
            <a:endParaRPr lang="en-US" sz="1700"/>
          </a:p>
          <a:p>
            <a:pPr>
              <a:lnSpc>
                <a:spcPct val="90000"/>
              </a:lnSpc>
            </a:pPr>
            <a:r>
              <a:rPr lang="en-IN" sz="1700">
                <a:ea typeface="+mn-lt"/>
                <a:cs typeface="+mn-lt"/>
              </a:rPr>
              <a:t>Speed sensor for tracking the Overspeed.</a:t>
            </a:r>
            <a:endParaRPr lang="en-US" sz="1700"/>
          </a:p>
          <a:p>
            <a:pPr>
              <a:lnSpc>
                <a:spcPct val="90000"/>
              </a:lnSpc>
            </a:pPr>
            <a:r>
              <a:rPr lang="en-IN" sz="1700">
                <a:ea typeface="+mn-lt"/>
                <a:cs typeface="+mn-lt"/>
              </a:rPr>
              <a:t>MQ135 for measuring the air quality index in that area.</a:t>
            </a:r>
            <a:endParaRPr lang="en-US" sz="1700"/>
          </a:p>
          <a:p>
            <a:pPr>
              <a:lnSpc>
                <a:spcPct val="90000"/>
              </a:lnSpc>
            </a:pPr>
            <a:r>
              <a:rPr lang="en-IN" sz="1700">
                <a:ea typeface="+mn-lt"/>
                <a:cs typeface="+mn-lt"/>
              </a:rPr>
              <a:t>Camera module for capturing all the activities.</a:t>
            </a:r>
            <a:endParaRPr lang="en-US" sz="1700"/>
          </a:p>
          <a:p>
            <a:pPr>
              <a:lnSpc>
                <a:spcPct val="90000"/>
              </a:lnSpc>
            </a:pPr>
            <a:r>
              <a:rPr lang="en-IN" sz="1700">
                <a:ea typeface="+mn-lt"/>
                <a:cs typeface="+mn-lt"/>
              </a:rPr>
              <a:t>LDR(Light Dependent Resistance) for street lights.</a:t>
            </a:r>
            <a:endParaRPr lang="en-US" sz="1700"/>
          </a:p>
          <a:p>
            <a:pPr>
              <a:lnSpc>
                <a:spcPct val="90000"/>
              </a:lnSpc>
            </a:pPr>
            <a:r>
              <a:rPr lang="en-IN" sz="1700">
                <a:ea typeface="+mn-lt"/>
                <a:cs typeface="+mn-lt"/>
              </a:rPr>
              <a:t>PIR(Passive Infrared Sensor) to detect the movement of warm bodies on the street.</a:t>
            </a:r>
            <a:endParaRPr lang="en-US" sz="1700"/>
          </a:p>
          <a:p>
            <a:pPr>
              <a:lnSpc>
                <a:spcPct val="90000"/>
              </a:lnSpc>
            </a:pPr>
            <a:r>
              <a:rPr lang="en-IN" sz="1700">
                <a:ea typeface="+mn-lt"/>
                <a:cs typeface="+mn-lt"/>
              </a:rPr>
              <a:t>GPS module for alerting the authorities along with the location. </a:t>
            </a:r>
            <a:endParaRPr lang="en-US" sz="1700"/>
          </a:p>
          <a:p>
            <a:pPr>
              <a:lnSpc>
                <a:spcPct val="90000"/>
              </a:lnSpc>
            </a:pPr>
            <a:endParaRPr lang="en-US" sz="1700"/>
          </a:p>
          <a:p>
            <a:pPr>
              <a:lnSpc>
                <a:spcPct val="90000"/>
              </a:lnSpc>
            </a:pPr>
            <a:endParaRPr lang="en-US" sz="1700"/>
          </a:p>
        </p:txBody>
      </p:sp>
    </p:spTree>
    <p:extLst>
      <p:ext uri="{BB962C8B-B14F-4D97-AF65-F5344CB8AC3E}">
        <p14:creationId xmlns:p14="http://schemas.microsoft.com/office/powerpoint/2010/main" val="5000057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3EFA6C3-82DC-4131-9929-2523E6FD0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A29F32-76C4-4334-9AA7-3F6288698BFC}"/>
              </a:ext>
            </a:extLst>
          </p:cNvPr>
          <p:cNvSpPr>
            <a:spLocks noGrp="1"/>
          </p:cNvSpPr>
          <p:nvPr>
            <p:ph type="title"/>
          </p:nvPr>
        </p:nvSpPr>
        <p:spPr>
          <a:xfrm>
            <a:off x="4683761" y="609601"/>
            <a:ext cx="6177722" cy="1216024"/>
          </a:xfrm>
        </p:spPr>
        <p:txBody>
          <a:bodyPr>
            <a:normAutofit/>
          </a:bodyPr>
          <a:lstStyle/>
          <a:p>
            <a:r>
              <a:rPr lang="en-US" sz="2000" dirty="0">
                <a:ea typeface="Batang"/>
              </a:rPr>
              <a:t>The device(Raspberry pi)</a:t>
            </a:r>
            <a:endParaRPr lang="en-US" sz="2000" dirty="0"/>
          </a:p>
        </p:txBody>
      </p:sp>
      <p:sp>
        <p:nvSpPr>
          <p:cNvPr id="11" name="Freeform: Shape 10">
            <a:extLst>
              <a:ext uri="{FF2B5EF4-FFF2-40B4-BE49-F238E27FC236}">
                <a16:creationId xmlns:a16="http://schemas.microsoft.com/office/drawing/2014/main" id="{AEC9469E-14CA-4358-BABC-CBF836A61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869680" cy="767978"/>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a:extLst>
              <a:ext uri="{FF2B5EF4-FFF2-40B4-BE49-F238E27FC236}">
                <a16:creationId xmlns:a16="http://schemas.microsoft.com/office/drawing/2014/main" id="{27DB6363-C6C3-462D-89B1-766B45975412}"/>
              </a:ext>
            </a:extLst>
          </p:cNvPr>
          <p:cNvPicPr>
            <a:picLocks noChangeAspect="1"/>
          </p:cNvPicPr>
          <p:nvPr/>
        </p:nvPicPr>
        <p:blipFill>
          <a:blip r:embed="rId2"/>
          <a:stretch>
            <a:fillRect/>
          </a:stretch>
        </p:blipFill>
        <p:spPr>
          <a:xfrm>
            <a:off x="723900" y="1935052"/>
            <a:ext cx="3391756" cy="3391756"/>
          </a:xfrm>
          <a:prstGeom prst="rect">
            <a:avLst/>
          </a:prstGeom>
        </p:spPr>
      </p:pic>
      <p:sp>
        <p:nvSpPr>
          <p:cNvPr id="3" name="Content Placeholder 2">
            <a:extLst>
              <a:ext uri="{FF2B5EF4-FFF2-40B4-BE49-F238E27FC236}">
                <a16:creationId xmlns:a16="http://schemas.microsoft.com/office/drawing/2014/main" id="{D4D0D730-2071-420C-9D52-9ACDAA1532EE}"/>
              </a:ext>
            </a:extLst>
          </p:cNvPr>
          <p:cNvSpPr>
            <a:spLocks noGrp="1"/>
          </p:cNvSpPr>
          <p:nvPr>
            <p:ph idx="1"/>
          </p:nvPr>
        </p:nvSpPr>
        <p:spPr>
          <a:xfrm>
            <a:off x="4683761" y="2225039"/>
            <a:ext cx="6177722" cy="4029337"/>
          </a:xfrm>
        </p:spPr>
        <p:txBody>
          <a:bodyPr vert="horz" lIns="91440" tIns="45720" rIns="91440" bIns="45720" rtlCol="0">
            <a:normAutofit/>
          </a:bodyPr>
          <a:lstStyle/>
          <a:p>
            <a:r>
              <a:rPr lang="en-US" dirty="0">
                <a:ea typeface="+mn-lt"/>
                <a:cs typeface="+mn-lt"/>
              </a:rPr>
              <a:t>The Raspberry Pi was created with the goal of education in mind. This ultra-tiny computer was designed to be small and cheap so that schools could easily afford them in order to teach students about computers in the classroom. This is great for two reasons, the first is that it provides extremely cheap access to a computer, and second it is a great tool for learning more about computers (student or not)!</a:t>
            </a:r>
          </a:p>
          <a:p>
            <a:endParaRPr lang="en-US" dirty="0"/>
          </a:p>
        </p:txBody>
      </p:sp>
      <p:sp>
        <p:nvSpPr>
          <p:cNvPr id="13" name="Freeform: Shape 12">
            <a:extLst>
              <a:ext uri="{FF2B5EF4-FFF2-40B4-BE49-F238E27FC236}">
                <a16:creationId xmlns:a16="http://schemas.microsoft.com/office/drawing/2014/main" id="{048EB4C9-ACAF-4CCA-BA6E-931443192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5753" y="6027658"/>
            <a:ext cx="7906247" cy="830343"/>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856454 w 6884912"/>
              <a:gd name="connsiteY88" fmla="*/ 130488 h 1161397"/>
              <a:gd name="connsiteX89" fmla="*/ 4920038 w 6884912"/>
              <a:gd name="connsiteY89" fmla="*/ 140418 h 1161397"/>
              <a:gd name="connsiteX90" fmla="*/ 5016639 w 6884912"/>
              <a:gd name="connsiteY90" fmla="*/ 158905 h 1161397"/>
              <a:gd name="connsiteX91" fmla="*/ 5072009 w 6884912"/>
              <a:gd name="connsiteY91" fmla="*/ 161502 h 1161397"/>
              <a:gd name="connsiteX92" fmla="*/ 5223626 w 6884912"/>
              <a:gd name="connsiteY92" fmla="*/ 177356 h 1161397"/>
              <a:gd name="connsiteX93" fmla="*/ 5375773 w 6884912"/>
              <a:gd name="connsiteY93" fmla="*/ 199913 h 1161397"/>
              <a:gd name="connsiteX94" fmla="*/ 5467502 w 6884912"/>
              <a:gd name="connsiteY94" fmla="*/ 250963 h 1161397"/>
              <a:gd name="connsiteX95" fmla="*/ 5592395 w 6884912"/>
              <a:gd name="connsiteY95" fmla="*/ 265434 h 1161397"/>
              <a:gd name="connsiteX96" fmla="*/ 5613532 w 6884912"/>
              <a:gd name="connsiteY96" fmla="*/ 273379 h 1161397"/>
              <a:gd name="connsiteX97" fmla="*/ 5642173 w 6884912"/>
              <a:gd name="connsiteY97" fmla="*/ 266904 h 1161397"/>
              <a:gd name="connsiteX98" fmla="*/ 5756910 w 6884912"/>
              <a:gd name="connsiteY98" fmla="*/ 239211 h 1161397"/>
              <a:gd name="connsiteX99" fmla="*/ 5846667 w 6884912"/>
              <a:gd name="connsiteY99" fmla="*/ 201786 h 1161397"/>
              <a:gd name="connsiteX100" fmla="*/ 5960732 w 6884912"/>
              <a:gd name="connsiteY100" fmla="*/ 220708 h 1161397"/>
              <a:gd name="connsiteX101" fmla="*/ 6029542 w 6884912"/>
              <a:gd name="connsiteY101" fmla="*/ 210339 h 1161397"/>
              <a:gd name="connsiteX102" fmla="*/ 6141123 w 6884912"/>
              <a:gd name="connsiteY102" fmla="*/ 159923 h 1161397"/>
              <a:gd name="connsiteX103" fmla="*/ 6290640 w 6884912"/>
              <a:gd name="connsiteY103" fmla="*/ 167441 h 1161397"/>
              <a:gd name="connsiteX104" fmla="*/ 6322806 w 6884912"/>
              <a:gd name="connsiteY104" fmla="*/ 213293 h 1161397"/>
              <a:gd name="connsiteX105" fmla="*/ 6364914 w 6884912"/>
              <a:gd name="connsiteY105" fmla="*/ 240140 h 1161397"/>
              <a:gd name="connsiteX106" fmla="*/ 6380420 w 6884912"/>
              <a:gd name="connsiteY106" fmla="*/ 173195 h 1161397"/>
              <a:gd name="connsiteX107" fmla="*/ 6507891 w 6884912"/>
              <a:gd name="connsiteY107" fmla="*/ 118474 h 1161397"/>
              <a:gd name="connsiteX108" fmla="*/ 6571807 w 6884912"/>
              <a:gd name="connsiteY108" fmla="*/ 98636 h 1161397"/>
              <a:gd name="connsiteX109" fmla="*/ 6671880 w 6884912"/>
              <a:gd name="connsiteY109" fmla="*/ 82931 h 1161397"/>
              <a:gd name="connsiteX110" fmla="*/ 6702266 w 6884912"/>
              <a:gd name="connsiteY110" fmla="*/ 75470 h 1161397"/>
              <a:gd name="connsiteX111" fmla="*/ 6845802 w 6884912"/>
              <a:gd name="connsiteY111" fmla="*/ 24496 h 1161397"/>
              <a:gd name="connsiteX112" fmla="*/ 6884912 w 6884912"/>
              <a:gd name="connsiteY11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220717 w 6884912"/>
              <a:gd name="connsiteY78" fmla="*/ 192946 h 1161397"/>
              <a:gd name="connsiteX79" fmla="*/ 4228802 w 6884912"/>
              <a:gd name="connsiteY79" fmla="*/ 201468 h 1161397"/>
              <a:gd name="connsiteX80" fmla="*/ 4289361 w 6884912"/>
              <a:gd name="connsiteY80" fmla="*/ 196642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220717 w 6884912"/>
              <a:gd name="connsiteY78" fmla="*/ 192946 h 1161397"/>
              <a:gd name="connsiteX79" fmla="*/ 4228802 w 6884912"/>
              <a:gd name="connsiteY79" fmla="*/ 201468 h 1161397"/>
              <a:gd name="connsiteX80" fmla="*/ 4289361 w 6884912"/>
              <a:gd name="connsiteY80" fmla="*/ 196642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80420 w 6884912"/>
              <a:gd name="connsiteY104" fmla="*/ 173195 h 1161397"/>
              <a:gd name="connsiteX105" fmla="*/ 6507891 w 6884912"/>
              <a:gd name="connsiteY105" fmla="*/ 118474 h 1161397"/>
              <a:gd name="connsiteX106" fmla="*/ 6571807 w 6884912"/>
              <a:gd name="connsiteY106" fmla="*/ 98636 h 1161397"/>
              <a:gd name="connsiteX107" fmla="*/ 6671880 w 6884912"/>
              <a:gd name="connsiteY107" fmla="*/ 82931 h 1161397"/>
              <a:gd name="connsiteX108" fmla="*/ 6702266 w 6884912"/>
              <a:gd name="connsiteY108" fmla="*/ 75470 h 1161397"/>
              <a:gd name="connsiteX109" fmla="*/ 6845802 w 6884912"/>
              <a:gd name="connsiteY109" fmla="*/ 24496 h 1161397"/>
              <a:gd name="connsiteX110" fmla="*/ 6884912 w 6884912"/>
              <a:gd name="connsiteY110"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510042 w 6884912"/>
              <a:gd name="connsiteY60" fmla="*/ 311820 h 1161397"/>
              <a:gd name="connsiteX61" fmla="*/ 3626773 w 6884912"/>
              <a:gd name="connsiteY61" fmla="*/ 290452 h 1161397"/>
              <a:gd name="connsiteX62" fmla="*/ 3666217 w 6884912"/>
              <a:gd name="connsiteY62" fmla="*/ 273255 h 1161397"/>
              <a:gd name="connsiteX63" fmla="*/ 3732427 w 6884912"/>
              <a:gd name="connsiteY63" fmla="*/ 245039 h 1161397"/>
              <a:gd name="connsiteX64" fmla="*/ 3777022 w 6884912"/>
              <a:gd name="connsiteY64" fmla="*/ 200276 h 1161397"/>
              <a:gd name="connsiteX65" fmla="*/ 3791246 w 6884912"/>
              <a:gd name="connsiteY65" fmla="*/ 189996 h 1161397"/>
              <a:gd name="connsiteX66" fmla="*/ 3819864 w 6884912"/>
              <a:gd name="connsiteY66" fmla="*/ 194605 h 1161397"/>
              <a:gd name="connsiteX67" fmla="*/ 3830398 w 6884912"/>
              <a:gd name="connsiteY67" fmla="*/ 188383 h 1161397"/>
              <a:gd name="connsiteX68" fmla="*/ 3834360 w 6884912"/>
              <a:gd name="connsiteY68" fmla="*/ 188992 h 1161397"/>
              <a:gd name="connsiteX69" fmla="*/ 3843715 w 6884912"/>
              <a:gd name="connsiteY69" fmla="*/ 188752 h 1161397"/>
              <a:gd name="connsiteX70" fmla="*/ 3842609 w 6884912"/>
              <a:gd name="connsiteY70" fmla="*/ 197386 h 1161397"/>
              <a:gd name="connsiteX71" fmla="*/ 3853961 w 6884912"/>
              <a:gd name="connsiteY71" fmla="*/ 213380 h 1161397"/>
              <a:gd name="connsiteX72" fmla="*/ 3907640 w 6884912"/>
              <a:gd name="connsiteY72" fmla="*/ 207568 h 1161397"/>
              <a:gd name="connsiteX73" fmla="*/ 3910449 w 6884912"/>
              <a:gd name="connsiteY73" fmla="*/ 197808 h 1161397"/>
              <a:gd name="connsiteX74" fmla="*/ 3917197 w 6884912"/>
              <a:gd name="connsiteY74" fmla="*/ 196121 h 1161397"/>
              <a:gd name="connsiteX75" fmla="*/ 3922400 w 6884912"/>
              <a:gd name="connsiteY75" fmla="*/ 205056 h 1161397"/>
              <a:gd name="connsiteX76" fmla="*/ 4013061 w 6884912"/>
              <a:gd name="connsiteY76" fmla="*/ 224874 h 1161397"/>
              <a:gd name="connsiteX77" fmla="*/ 4220717 w 6884912"/>
              <a:gd name="connsiteY77" fmla="*/ 192946 h 1161397"/>
              <a:gd name="connsiteX78" fmla="*/ 4228802 w 6884912"/>
              <a:gd name="connsiteY78" fmla="*/ 201468 h 1161397"/>
              <a:gd name="connsiteX79" fmla="*/ 4289361 w 6884912"/>
              <a:gd name="connsiteY79" fmla="*/ 196642 h 1161397"/>
              <a:gd name="connsiteX80" fmla="*/ 4498913 w 6884912"/>
              <a:gd name="connsiteY80" fmla="*/ 118915 h 1161397"/>
              <a:gd name="connsiteX81" fmla="*/ 4617330 w 6884912"/>
              <a:gd name="connsiteY81" fmla="*/ 111163 h 1161397"/>
              <a:gd name="connsiteX82" fmla="*/ 4659778 w 6884912"/>
              <a:gd name="connsiteY82" fmla="*/ 118219 h 1161397"/>
              <a:gd name="connsiteX83" fmla="*/ 4730870 w 6884912"/>
              <a:gd name="connsiteY83" fmla="*/ 129432 h 1161397"/>
              <a:gd name="connsiteX84" fmla="*/ 4785037 w 6884912"/>
              <a:gd name="connsiteY84" fmla="*/ 161964 h 1161397"/>
              <a:gd name="connsiteX85" fmla="*/ 4844073 w 6884912"/>
              <a:gd name="connsiteY85" fmla="*/ 161768 h 1161397"/>
              <a:gd name="connsiteX86" fmla="*/ 4856454 w 6884912"/>
              <a:gd name="connsiteY86" fmla="*/ 130488 h 1161397"/>
              <a:gd name="connsiteX87" fmla="*/ 4920038 w 6884912"/>
              <a:gd name="connsiteY87" fmla="*/ 140418 h 1161397"/>
              <a:gd name="connsiteX88" fmla="*/ 5016639 w 6884912"/>
              <a:gd name="connsiteY88" fmla="*/ 158905 h 1161397"/>
              <a:gd name="connsiteX89" fmla="*/ 5072009 w 6884912"/>
              <a:gd name="connsiteY89" fmla="*/ 161502 h 1161397"/>
              <a:gd name="connsiteX90" fmla="*/ 5223626 w 6884912"/>
              <a:gd name="connsiteY90" fmla="*/ 177356 h 1161397"/>
              <a:gd name="connsiteX91" fmla="*/ 5375773 w 6884912"/>
              <a:gd name="connsiteY91" fmla="*/ 199913 h 1161397"/>
              <a:gd name="connsiteX92" fmla="*/ 5467502 w 6884912"/>
              <a:gd name="connsiteY92" fmla="*/ 250963 h 1161397"/>
              <a:gd name="connsiteX93" fmla="*/ 5592395 w 6884912"/>
              <a:gd name="connsiteY93" fmla="*/ 265434 h 1161397"/>
              <a:gd name="connsiteX94" fmla="*/ 5613532 w 6884912"/>
              <a:gd name="connsiteY94" fmla="*/ 273379 h 1161397"/>
              <a:gd name="connsiteX95" fmla="*/ 5642173 w 6884912"/>
              <a:gd name="connsiteY95" fmla="*/ 266904 h 1161397"/>
              <a:gd name="connsiteX96" fmla="*/ 5756910 w 6884912"/>
              <a:gd name="connsiteY96" fmla="*/ 239211 h 1161397"/>
              <a:gd name="connsiteX97" fmla="*/ 5846667 w 6884912"/>
              <a:gd name="connsiteY97" fmla="*/ 201786 h 1161397"/>
              <a:gd name="connsiteX98" fmla="*/ 5960732 w 6884912"/>
              <a:gd name="connsiteY98" fmla="*/ 220708 h 1161397"/>
              <a:gd name="connsiteX99" fmla="*/ 6029542 w 6884912"/>
              <a:gd name="connsiteY99" fmla="*/ 210339 h 1161397"/>
              <a:gd name="connsiteX100" fmla="*/ 6141123 w 6884912"/>
              <a:gd name="connsiteY100" fmla="*/ 159923 h 1161397"/>
              <a:gd name="connsiteX101" fmla="*/ 6290640 w 6884912"/>
              <a:gd name="connsiteY101" fmla="*/ 167441 h 1161397"/>
              <a:gd name="connsiteX102" fmla="*/ 6322806 w 6884912"/>
              <a:gd name="connsiteY102" fmla="*/ 213293 h 1161397"/>
              <a:gd name="connsiteX103" fmla="*/ 6380420 w 6884912"/>
              <a:gd name="connsiteY103" fmla="*/ 173195 h 1161397"/>
              <a:gd name="connsiteX104" fmla="*/ 6507891 w 6884912"/>
              <a:gd name="connsiteY104" fmla="*/ 118474 h 1161397"/>
              <a:gd name="connsiteX105" fmla="*/ 6571807 w 6884912"/>
              <a:gd name="connsiteY105" fmla="*/ 98636 h 1161397"/>
              <a:gd name="connsiteX106" fmla="*/ 6671880 w 6884912"/>
              <a:gd name="connsiteY106" fmla="*/ 82931 h 1161397"/>
              <a:gd name="connsiteX107" fmla="*/ 6702266 w 6884912"/>
              <a:gd name="connsiteY107" fmla="*/ 75470 h 1161397"/>
              <a:gd name="connsiteX108" fmla="*/ 6845802 w 6884912"/>
              <a:gd name="connsiteY108" fmla="*/ 24496 h 1161397"/>
              <a:gd name="connsiteX109" fmla="*/ 6884912 w 6884912"/>
              <a:gd name="connsiteY109"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510042 w 6884912"/>
              <a:gd name="connsiteY60" fmla="*/ 311820 h 1161397"/>
              <a:gd name="connsiteX61" fmla="*/ 3626773 w 6884912"/>
              <a:gd name="connsiteY61" fmla="*/ 290452 h 1161397"/>
              <a:gd name="connsiteX62" fmla="*/ 3666217 w 6884912"/>
              <a:gd name="connsiteY62" fmla="*/ 273255 h 1161397"/>
              <a:gd name="connsiteX63" fmla="*/ 3732427 w 6884912"/>
              <a:gd name="connsiteY63" fmla="*/ 245039 h 1161397"/>
              <a:gd name="connsiteX64" fmla="*/ 3777022 w 6884912"/>
              <a:gd name="connsiteY64" fmla="*/ 200276 h 1161397"/>
              <a:gd name="connsiteX65" fmla="*/ 3791246 w 6884912"/>
              <a:gd name="connsiteY65" fmla="*/ 189996 h 1161397"/>
              <a:gd name="connsiteX66" fmla="*/ 3819864 w 6884912"/>
              <a:gd name="connsiteY66" fmla="*/ 194605 h 1161397"/>
              <a:gd name="connsiteX67" fmla="*/ 3830398 w 6884912"/>
              <a:gd name="connsiteY67" fmla="*/ 188383 h 1161397"/>
              <a:gd name="connsiteX68" fmla="*/ 3834360 w 6884912"/>
              <a:gd name="connsiteY68" fmla="*/ 188992 h 1161397"/>
              <a:gd name="connsiteX69" fmla="*/ 3843715 w 6884912"/>
              <a:gd name="connsiteY69" fmla="*/ 188752 h 1161397"/>
              <a:gd name="connsiteX70" fmla="*/ 3842609 w 6884912"/>
              <a:gd name="connsiteY70" fmla="*/ 197386 h 1161397"/>
              <a:gd name="connsiteX71" fmla="*/ 3853961 w 6884912"/>
              <a:gd name="connsiteY71" fmla="*/ 213380 h 1161397"/>
              <a:gd name="connsiteX72" fmla="*/ 3907640 w 6884912"/>
              <a:gd name="connsiteY72" fmla="*/ 207568 h 1161397"/>
              <a:gd name="connsiteX73" fmla="*/ 3910449 w 6884912"/>
              <a:gd name="connsiteY73" fmla="*/ 197808 h 1161397"/>
              <a:gd name="connsiteX74" fmla="*/ 3917197 w 6884912"/>
              <a:gd name="connsiteY74" fmla="*/ 196121 h 1161397"/>
              <a:gd name="connsiteX75" fmla="*/ 3922400 w 6884912"/>
              <a:gd name="connsiteY75" fmla="*/ 205056 h 1161397"/>
              <a:gd name="connsiteX76" fmla="*/ 4013061 w 6884912"/>
              <a:gd name="connsiteY76" fmla="*/ 224874 h 1161397"/>
              <a:gd name="connsiteX77" fmla="*/ 4220717 w 6884912"/>
              <a:gd name="connsiteY77" fmla="*/ 192946 h 1161397"/>
              <a:gd name="connsiteX78" fmla="*/ 4228802 w 6884912"/>
              <a:gd name="connsiteY78" fmla="*/ 201468 h 1161397"/>
              <a:gd name="connsiteX79" fmla="*/ 4289361 w 6884912"/>
              <a:gd name="connsiteY79" fmla="*/ 196642 h 1161397"/>
              <a:gd name="connsiteX80" fmla="*/ 4498913 w 6884912"/>
              <a:gd name="connsiteY80" fmla="*/ 118915 h 1161397"/>
              <a:gd name="connsiteX81" fmla="*/ 4617330 w 6884912"/>
              <a:gd name="connsiteY81" fmla="*/ 111163 h 1161397"/>
              <a:gd name="connsiteX82" fmla="*/ 4659778 w 6884912"/>
              <a:gd name="connsiteY82" fmla="*/ 118219 h 1161397"/>
              <a:gd name="connsiteX83" fmla="*/ 4730870 w 6884912"/>
              <a:gd name="connsiteY83" fmla="*/ 129432 h 1161397"/>
              <a:gd name="connsiteX84" fmla="*/ 4844073 w 6884912"/>
              <a:gd name="connsiteY84" fmla="*/ 161768 h 1161397"/>
              <a:gd name="connsiteX85" fmla="*/ 4856454 w 6884912"/>
              <a:gd name="connsiteY85" fmla="*/ 130488 h 1161397"/>
              <a:gd name="connsiteX86" fmla="*/ 4920038 w 6884912"/>
              <a:gd name="connsiteY86" fmla="*/ 140418 h 1161397"/>
              <a:gd name="connsiteX87" fmla="*/ 5016639 w 6884912"/>
              <a:gd name="connsiteY87" fmla="*/ 158905 h 1161397"/>
              <a:gd name="connsiteX88" fmla="*/ 5072009 w 6884912"/>
              <a:gd name="connsiteY88" fmla="*/ 161502 h 1161397"/>
              <a:gd name="connsiteX89" fmla="*/ 5223626 w 6884912"/>
              <a:gd name="connsiteY89" fmla="*/ 177356 h 1161397"/>
              <a:gd name="connsiteX90" fmla="*/ 5375773 w 6884912"/>
              <a:gd name="connsiteY90" fmla="*/ 199913 h 1161397"/>
              <a:gd name="connsiteX91" fmla="*/ 5467502 w 6884912"/>
              <a:gd name="connsiteY91" fmla="*/ 250963 h 1161397"/>
              <a:gd name="connsiteX92" fmla="*/ 5592395 w 6884912"/>
              <a:gd name="connsiteY92" fmla="*/ 265434 h 1161397"/>
              <a:gd name="connsiteX93" fmla="*/ 5613532 w 6884912"/>
              <a:gd name="connsiteY93" fmla="*/ 273379 h 1161397"/>
              <a:gd name="connsiteX94" fmla="*/ 5642173 w 6884912"/>
              <a:gd name="connsiteY94" fmla="*/ 266904 h 1161397"/>
              <a:gd name="connsiteX95" fmla="*/ 5756910 w 6884912"/>
              <a:gd name="connsiteY95" fmla="*/ 239211 h 1161397"/>
              <a:gd name="connsiteX96" fmla="*/ 5846667 w 6884912"/>
              <a:gd name="connsiteY96" fmla="*/ 201786 h 1161397"/>
              <a:gd name="connsiteX97" fmla="*/ 5960732 w 6884912"/>
              <a:gd name="connsiteY97" fmla="*/ 220708 h 1161397"/>
              <a:gd name="connsiteX98" fmla="*/ 6029542 w 6884912"/>
              <a:gd name="connsiteY98" fmla="*/ 210339 h 1161397"/>
              <a:gd name="connsiteX99" fmla="*/ 6141123 w 6884912"/>
              <a:gd name="connsiteY99" fmla="*/ 159923 h 1161397"/>
              <a:gd name="connsiteX100" fmla="*/ 6290640 w 6884912"/>
              <a:gd name="connsiteY100" fmla="*/ 167441 h 1161397"/>
              <a:gd name="connsiteX101" fmla="*/ 6322806 w 6884912"/>
              <a:gd name="connsiteY101" fmla="*/ 213293 h 1161397"/>
              <a:gd name="connsiteX102" fmla="*/ 6380420 w 6884912"/>
              <a:gd name="connsiteY102" fmla="*/ 173195 h 1161397"/>
              <a:gd name="connsiteX103" fmla="*/ 6507891 w 6884912"/>
              <a:gd name="connsiteY103" fmla="*/ 118474 h 1161397"/>
              <a:gd name="connsiteX104" fmla="*/ 6571807 w 6884912"/>
              <a:gd name="connsiteY104" fmla="*/ 98636 h 1161397"/>
              <a:gd name="connsiteX105" fmla="*/ 6671880 w 6884912"/>
              <a:gd name="connsiteY105" fmla="*/ 82931 h 1161397"/>
              <a:gd name="connsiteX106" fmla="*/ 6702266 w 6884912"/>
              <a:gd name="connsiteY106" fmla="*/ 75470 h 1161397"/>
              <a:gd name="connsiteX107" fmla="*/ 6845802 w 6884912"/>
              <a:gd name="connsiteY107" fmla="*/ 24496 h 1161397"/>
              <a:gd name="connsiteX108" fmla="*/ 6884912 w 6884912"/>
              <a:gd name="connsiteY10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478946 w 6884912"/>
              <a:gd name="connsiteY7" fmla="*/ 1106011 h 1161397"/>
              <a:gd name="connsiteX8" fmla="*/ 512111 w 6884912"/>
              <a:gd name="connsiteY8" fmla="*/ 1085599 h 1161397"/>
              <a:gd name="connsiteX9" fmla="*/ 567875 w 6884912"/>
              <a:gd name="connsiteY9" fmla="*/ 1051976 h 1161397"/>
              <a:gd name="connsiteX10" fmla="*/ 601644 w 6884912"/>
              <a:gd name="connsiteY10" fmla="*/ 1003997 h 1161397"/>
              <a:gd name="connsiteX11" fmla="*/ 651408 w 6884912"/>
              <a:gd name="connsiteY11" fmla="*/ 984938 h 1161397"/>
              <a:gd name="connsiteX12" fmla="*/ 673197 w 6884912"/>
              <a:gd name="connsiteY12" fmla="*/ 1010060 h 1161397"/>
              <a:gd name="connsiteX13" fmla="*/ 723108 w 6884912"/>
              <a:gd name="connsiteY13" fmla="*/ 980081 h 1161397"/>
              <a:gd name="connsiteX14" fmla="*/ 797699 w 6884912"/>
              <a:gd name="connsiteY14" fmla="*/ 931362 h 1161397"/>
              <a:gd name="connsiteX15" fmla="*/ 843359 w 6884912"/>
              <a:gd name="connsiteY15" fmla="*/ 910894 h 1161397"/>
              <a:gd name="connsiteX16" fmla="*/ 965215 w 6884912"/>
              <a:gd name="connsiteY16" fmla="*/ 846701 h 1161397"/>
              <a:gd name="connsiteX17" fmla="*/ 1085080 w 6884912"/>
              <a:gd name="connsiteY17" fmla="*/ 776086 h 1161397"/>
              <a:gd name="connsiteX18" fmla="*/ 1131224 w 6884912"/>
              <a:gd name="connsiteY18" fmla="*/ 706160 h 1161397"/>
              <a:gd name="connsiteX19" fmla="*/ 1138051 w 6884912"/>
              <a:gd name="connsiteY19" fmla="*/ 702034 h 1161397"/>
              <a:gd name="connsiteX20" fmla="*/ 1158800 w 6884912"/>
              <a:gd name="connsiteY20" fmla="*/ 700004 h 1161397"/>
              <a:gd name="connsiteX21" fmla="*/ 1166947 w 6884912"/>
              <a:gd name="connsiteY21" fmla="*/ 700762 h 1161397"/>
              <a:gd name="connsiteX22" fmla="*/ 1178135 w 6884912"/>
              <a:gd name="connsiteY22" fmla="*/ 698631 h 1161397"/>
              <a:gd name="connsiteX23" fmla="*/ 1178301 w 6884912"/>
              <a:gd name="connsiteY23" fmla="*/ 698094 h 1161397"/>
              <a:gd name="connsiteX24" fmla="*/ 1188995 w 6884912"/>
              <a:gd name="connsiteY24" fmla="*/ 697048 h 1161397"/>
              <a:gd name="connsiteX25" fmla="*/ 1242716 w 6884912"/>
              <a:gd name="connsiteY25" fmla="*/ 698052 h 1161397"/>
              <a:gd name="connsiteX26" fmla="*/ 1299977 w 6884912"/>
              <a:gd name="connsiteY26" fmla="*/ 639196 h 1161397"/>
              <a:gd name="connsiteX27" fmla="*/ 1326190 w 6884912"/>
              <a:gd name="connsiteY27" fmla="*/ 625955 h 1161397"/>
              <a:gd name="connsiteX28" fmla="*/ 1339600 w 6884912"/>
              <a:gd name="connsiteY28" fmla="*/ 616295 h 1161397"/>
              <a:gd name="connsiteX29" fmla="*/ 1340054 w 6884912"/>
              <a:gd name="connsiteY29" fmla="*/ 614022 h 1161397"/>
              <a:gd name="connsiteX30" fmla="*/ 1391606 w 6884912"/>
              <a:gd name="connsiteY30" fmla="*/ 615229 h 1161397"/>
              <a:gd name="connsiteX31" fmla="*/ 1397565 w 6884912"/>
              <a:gd name="connsiteY31" fmla="*/ 611490 h 1161397"/>
              <a:gd name="connsiteX32" fmla="*/ 1432302 w 6884912"/>
              <a:gd name="connsiteY32" fmla="*/ 617267 h 1161397"/>
              <a:gd name="connsiteX33" fmla="*/ 1449644 w 6884912"/>
              <a:gd name="connsiteY33" fmla="*/ 617591 h 1161397"/>
              <a:gd name="connsiteX34" fmla="*/ 1455793 w 6884912"/>
              <a:gd name="connsiteY34" fmla="*/ 623174 h 1161397"/>
              <a:gd name="connsiteX35" fmla="*/ 1480758 w 6884912"/>
              <a:gd name="connsiteY35" fmla="*/ 620863 h 1161397"/>
              <a:gd name="connsiteX36" fmla="*/ 1483154 w 6884912"/>
              <a:gd name="connsiteY36" fmla="*/ 618527 h 1161397"/>
              <a:gd name="connsiteX37" fmla="*/ 1505495 w 6884912"/>
              <a:gd name="connsiteY37" fmla="*/ 624325 h 1161397"/>
              <a:gd name="connsiteX38" fmla="*/ 1526340 w 6884912"/>
              <a:gd name="connsiteY38" fmla="*/ 638496 h 1161397"/>
              <a:gd name="connsiteX39" fmla="*/ 1731986 w 6884912"/>
              <a:gd name="connsiteY39" fmla="*/ 589682 h 1161397"/>
              <a:gd name="connsiteX40" fmla="*/ 1927935 w 6884912"/>
              <a:gd name="connsiteY40" fmla="*/ 628540 h 1161397"/>
              <a:gd name="connsiteX41" fmla="*/ 2039075 w 6884912"/>
              <a:gd name="connsiteY41" fmla="*/ 599964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222191 w 6884912"/>
              <a:gd name="connsiteY57" fmla="*/ 307887 h 1161397"/>
              <a:gd name="connsiteX58" fmla="*/ 3227953 w 6884912"/>
              <a:gd name="connsiteY58" fmla="*/ 297650 h 1161397"/>
              <a:gd name="connsiteX59" fmla="*/ 3510042 w 6884912"/>
              <a:gd name="connsiteY59" fmla="*/ 311820 h 1161397"/>
              <a:gd name="connsiteX60" fmla="*/ 3626773 w 6884912"/>
              <a:gd name="connsiteY60" fmla="*/ 290452 h 1161397"/>
              <a:gd name="connsiteX61" fmla="*/ 3666217 w 6884912"/>
              <a:gd name="connsiteY61" fmla="*/ 273255 h 1161397"/>
              <a:gd name="connsiteX62" fmla="*/ 3732427 w 6884912"/>
              <a:gd name="connsiteY62" fmla="*/ 245039 h 1161397"/>
              <a:gd name="connsiteX63" fmla="*/ 3777022 w 6884912"/>
              <a:gd name="connsiteY63" fmla="*/ 200276 h 1161397"/>
              <a:gd name="connsiteX64" fmla="*/ 3791246 w 6884912"/>
              <a:gd name="connsiteY64" fmla="*/ 189996 h 1161397"/>
              <a:gd name="connsiteX65" fmla="*/ 3819864 w 6884912"/>
              <a:gd name="connsiteY65" fmla="*/ 194605 h 1161397"/>
              <a:gd name="connsiteX66" fmla="*/ 3830398 w 6884912"/>
              <a:gd name="connsiteY66" fmla="*/ 188383 h 1161397"/>
              <a:gd name="connsiteX67" fmla="*/ 3834360 w 6884912"/>
              <a:gd name="connsiteY67" fmla="*/ 188992 h 1161397"/>
              <a:gd name="connsiteX68" fmla="*/ 3843715 w 6884912"/>
              <a:gd name="connsiteY68" fmla="*/ 188752 h 1161397"/>
              <a:gd name="connsiteX69" fmla="*/ 3842609 w 6884912"/>
              <a:gd name="connsiteY69" fmla="*/ 197386 h 1161397"/>
              <a:gd name="connsiteX70" fmla="*/ 3853961 w 6884912"/>
              <a:gd name="connsiteY70" fmla="*/ 213380 h 1161397"/>
              <a:gd name="connsiteX71" fmla="*/ 3907640 w 6884912"/>
              <a:gd name="connsiteY71" fmla="*/ 207568 h 1161397"/>
              <a:gd name="connsiteX72" fmla="*/ 3910449 w 6884912"/>
              <a:gd name="connsiteY72" fmla="*/ 197808 h 1161397"/>
              <a:gd name="connsiteX73" fmla="*/ 3917197 w 6884912"/>
              <a:gd name="connsiteY73" fmla="*/ 196121 h 1161397"/>
              <a:gd name="connsiteX74" fmla="*/ 3922400 w 6884912"/>
              <a:gd name="connsiteY74" fmla="*/ 205056 h 1161397"/>
              <a:gd name="connsiteX75" fmla="*/ 4013061 w 6884912"/>
              <a:gd name="connsiteY75" fmla="*/ 224874 h 1161397"/>
              <a:gd name="connsiteX76" fmla="*/ 4220717 w 6884912"/>
              <a:gd name="connsiteY76" fmla="*/ 192946 h 1161397"/>
              <a:gd name="connsiteX77" fmla="*/ 4228802 w 6884912"/>
              <a:gd name="connsiteY77" fmla="*/ 201468 h 1161397"/>
              <a:gd name="connsiteX78" fmla="*/ 4289361 w 6884912"/>
              <a:gd name="connsiteY78" fmla="*/ 196642 h 1161397"/>
              <a:gd name="connsiteX79" fmla="*/ 4498913 w 6884912"/>
              <a:gd name="connsiteY79" fmla="*/ 118915 h 1161397"/>
              <a:gd name="connsiteX80" fmla="*/ 4617330 w 6884912"/>
              <a:gd name="connsiteY80" fmla="*/ 111163 h 1161397"/>
              <a:gd name="connsiteX81" fmla="*/ 4659778 w 6884912"/>
              <a:gd name="connsiteY81" fmla="*/ 118219 h 1161397"/>
              <a:gd name="connsiteX82" fmla="*/ 4730870 w 6884912"/>
              <a:gd name="connsiteY82" fmla="*/ 129432 h 1161397"/>
              <a:gd name="connsiteX83" fmla="*/ 4844073 w 6884912"/>
              <a:gd name="connsiteY83" fmla="*/ 161768 h 1161397"/>
              <a:gd name="connsiteX84" fmla="*/ 4856454 w 6884912"/>
              <a:gd name="connsiteY84" fmla="*/ 130488 h 1161397"/>
              <a:gd name="connsiteX85" fmla="*/ 4920038 w 6884912"/>
              <a:gd name="connsiteY85" fmla="*/ 140418 h 1161397"/>
              <a:gd name="connsiteX86" fmla="*/ 5016639 w 6884912"/>
              <a:gd name="connsiteY86" fmla="*/ 158905 h 1161397"/>
              <a:gd name="connsiteX87" fmla="*/ 5072009 w 6884912"/>
              <a:gd name="connsiteY87" fmla="*/ 161502 h 1161397"/>
              <a:gd name="connsiteX88" fmla="*/ 5223626 w 6884912"/>
              <a:gd name="connsiteY88" fmla="*/ 177356 h 1161397"/>
              <a:gd name="connsiteX89" fmla="*/ 5375773 w 6884912"/>
              <a:gd name="connsiteY89" fmla="*/ 199913 h 1161397"/>
              <a:gd name="connsiteX90" fmla="*/ 5467502 w 6884912"/>
              <a:gd name="connsiteY90" fmla="*/ 250963 h 1161397"/>
              <a:gd name="connsiteX91" fmla="*/ 5592395 w 6884912"/>
              <a:gd name="connsiteY91" fmla="*/ 265434 h 1161397"/>
              <a:gd name="connsiteX92" fmla="*/ 5613532 w 6884912"/>
              <a:gd name="connsiteY92" fmla="*/ 273379 h 1161397"/>
              <a:gd name="connsiteX93" fmla="*/ 5642173 w 6884912"/>
              <a:gd name="connsiteY93" fmla="*/ 266904 h 1161397"/>
              <a:gd name="connsiteX94" fmla="*/ 5756910 w 6884912"/>
              <a:gd name="connsiteY94" fmla="*/ 239211 h 1161397"/>
              <a:gd name="connsiteX95" fmla="*/ 5846667 w 6884912"/>
              <a:gd name="connsiteY95" fmla="*/ 201786 h 1161397"/>
              <a:gd name="connsiteX96" fmla="*/ 5960732 w 6884912"/>
              <a:gd name="connsiteY96" fmla="*/ 220708 h 1161397"/>
              <a:gd name="connsiteX97" fmla="*/ 6029542 w 6884912"/>
              <a:gd name="connsiteY97" fmla="*/ 210339 h 1161397"/>
              <a:gd name="connsiteX98" fmla="*/ 6141123 w 6884912"/>
              <a:gd name="connsiteY98" fmla="*/ 159923 h 1161397"/>
              <a:gd name="connsiteX99" fmla="*/ 6290640 w 6884912"/>
              <a:gd name="connsiteY99" fmla="*/ 167441 h 1161397"/>
              <a:gd name="connsiteX100" fmla="*/ 6322806 w 6884912"/>
              <a:gd name="connsiteY100" fmla="*/ 213293 h 1161397"/>
              <a:gd name="connsiteX101" fmla="*/ 6380420 w 6884912"/>
              <a:gd name="connsiteY101" fmla="*/ 173195 h 1161397"/>
              <a:gd name="connsiteX102" fmla="*/ 6507891 w 6884912"/>
              <a:gd name="connsiteY102" fmla="*/ 118474 h 1161397"/>
              <a:gd name="connsiteX103" fmla="*/ 6571807 w 6884912"/>
              <a:gd name="connsiteY103" fmla="*/ 98636 h 1161397"/>
              <a:gd name="connsiteX104" fmla="*/ 6671880 w 6884912"/>
              <a:gd name="connsiteY104" fmla="*/ 82931 h 1161397"/>
              <a:gd name="connsiteX105" fmla="*/ 6702266 w 6884912"/>
              <a:gd name="connsiteY105" fmla="*/ 75470 h 1161397"/>
              <a:gd name="connsiteX106" fmla="*/ 6845802 w 6884912"/>
              <a:gd name="connsiteY106" fmla="*/ 24496 h 1161397"/>
              <a:gd name="connsiteX107" fmla="*/ 6884912 w 6884912"/>
              <a:gd name="connsiteY107"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512111 w 6884912"/>
              <a:gd name="connsiteY7" fmla="*/ 1085599 h 1161397"/>
              <a:gd name="connsiteX8" fmla="*/ 567875 w 6884912"/>
              <a:gd name="connsiteY8" fmla="*/ 1051976 h 1161397"/>
              <a:gd name="connsiteX9" fmla="*/ 601644 w 6884912"/>
              <a:gd name="connsiteY9" fmla="*/ 1003997 h 1161397"/>
              <a:gd name="connsiteX10" fmla="*/ 651408 w 6884912"/>
              <a:gd name="connsiteY10" fmla="*/ 984938 h 1161397"/>
              <a:gd name="connsiteX11" fmla="*/ 673197 w 6884912"/>
              <a:gd name="connsiteY11" fmla="*/ 1010060 h 1161397"/>
              <a:gd name="connsiteX12" fmla="*/ 723108 w 6884912"/>
              <a:gd name="connsiteY12" fmla="*/ 980081 h 1161397"/>
              <a:gd name="connsiteX13" fmla="*/ 797699 w 6884912"/>
              <a:gd name="connsiteY13" fmla="*/ 931362 h 1161397"/>
              <a:gd name="connsiteX14" fmla="*/ 843359 w 6884912"/>
              <a:gd name="connsiteY14" fmla="*/ 910894 h 1161397"/>
              <a:gd name="connsiteX15" fmla="*/ 965215 w 6884912"/>
              <a:gd name="connsiteY15" fmla="*/ 846701 h 1161397"/>
              <a:gd name="connsiteX16" fmla="*/ 1085080 w 6884912"/>
              <a:gd name="connsiteY16" fmla="*/ 776086 h 1161397"/>
              <a:gd name="connsiteX17" fmla="*/ 1131224 w 6884912"/>
              <a:gd name="connsiteY17" fmla="*/ 706160 h 1161397"/>
              <a:gd name="connsiteX18" fmla="*/ 1138051 w 6884912"/>
              <a:gd name="connsiteY18" fmla="*/ 702034 h 1161397"/>
              <a:gd name="connsiteX19" fmla="*/ 1158800 w 6884912"/>
              <a:gd name="connsiteY19" fmla="*/ 700004 h 1161397"/>
              <a:gd name="connsiteX20" fmla="*/ 1166947 w 6884912"/>
              <a:gd name="connsiteY20" fmla="*/ 700762 h 1161397"/>
              <a:gd name="connsiteX21" fmla="*/ 1178135 w 6884912"/>
              <a:gd name="connsiteY21" fmla="*/ 698631 h 1161397"/>
              <a:gd name="connsiteX22" fmla="*/ 1178301 w 6884912"/>
              <a:gd name="connsiteY22" fmla="*/ 698094 h 1161397"/>
              <a:gd name="connsiteX23" fmla="*/ 1188995 w 6884912"/>
              <a:gd name="connsiteY23" fmla="*/ 697048 h 1161397"/>
              <a:gd name="connsiteX24" fmla="*/ 1242716 w 6884912"/>
              <a:gd name="connsiteY24" fmla="*/ 698052 h 1161397"/>
              <a:gd name="connsiteX25" fmla="*/ 1299977 w 6884912"/>
              <a:gd name="connsiteY25" fmla="*/ 639196 h 1161397"/>
              <a:gd name="connsiteX26" fmla="*/ 1326190 w 6884912"/>
              <a:gd name="connsiteY26" fmla="*/ 625955 h 1161397"/>
              <a:gd name="connsiteX27" fmla="*/ 1339600 w 6884912"/>
              <a:gd name="connsiteY27" fmla="*/ 616295 h 1161397"/>
              <a:gd name="connsiteX28" fmla="*/ 1340054 w 6884912"/>
              <a:gd name="connsiteY28" fmla="*/ 614022 h 1161397"/>
              <a:gd name="connsiteX29" fmla="*/ 1391606 w 6884912"/>
              <a:gd name="connsiteY29" fmla="*/ 615229 h 1161397"/>
              <a:gd name="connsiteX30" fmla="*/ 1397565 w 6884912"/>
              <a:gd name="connsiteY30" fmla="*/ 611490 h 1161397"/>
              <a:gd name="connsiteX31" fmla="*/ 1432302 w 6884912"/>
              <a:gd name="connsiteY31" fmla="*/ 617267 h 1161397"/>
              <a:gd name="connsiteX32" fmla="*/ 1449644 w 6884912"/>
              <a:gd name="connsiteY32" fmla="*/ 617591 h 1161397"/>
              <a:gd name="connsiteX33" fmla="*/ 1455793 w 6884912"/>
              <a:gd name="connsiteY33" fmla="*/ 623174 h 1161397"/>
              <a:gd name="connsiteX34" fmla="*/ 1480758 w 6884912"/>
              <a:gd name="connsiteY34" fmla="*/ 620863 h 1161397"/>
              <a:gd name="connsiteX35" fmla="*/ 1483154 w 6884912"/>
              <a:gd name="connsiteY35" fmla="*/ 618527 h 1161397"/>
              <a:gd name="connsiteX36" fmla="*/ 1505495 w 6884912"/>
              <a:gd name="connsiteY36" fmla="*/ 624325 h 1161397"/>
              <a:gd name="connsiteX37" fmla="*/ 1526340 w 6884912"/>
              <a:gd name="connsiteY37" fmla="*/ 638496 h 1161397"/>
              <a:gd name="connsiteX38" fmla="*/ 1731986 w 6884912"/>
              <a:gd name="connsiteY38" fmla="*/ 589682 h 1161397"/>
              <a:gd name="connsiteX39" fmla="*/ 1927935 w 6884912"/>
              <a:gd name="connsiteY39" fmla="*/ 628540 h 1161397"/>
              <a:gd name="connsiteX40" fmla="*/ 2039075 w 6884912"/>
              <a:gd name="connsiteY40" fmla="*/ 599964 h 1161397"/>
              <a:gd name="connsiteX41" fmla="*/ 2066980 w 6884912"/>
              <a:gd name="connsiteY41" fmla="*/ 550413 h 1161397"/>
              <a:gd name="connsiteX42" fmla="*/ 2352236 w 6884912"/>
              <a:gd name="connsiteY42" fmla="*/ 519602 h 1161397"/>
              <a:gd name="connsiteX43" fmla="*/ 2420791 w 6884912"/>
              <a:gd name="connsiteY43" fmla="*/ 492826 h 1161397"/>
              <a:gd name="connsiteX44" fmla="*/ 2489932 w 6884912"/>
              <a:gd name="connsiteY44" fmla="*/ 507864 h 1161397"/>
              <a:gd name="connsiteX45" fmla="*/ 2512917 w 6884912"/>
              <a:gd name="connsiteY45" fmla="*/ 489127 h 1161397"/>
              <a:gd name="connsiteX46" fmla="*/ 2516783 w 6884912"/>
              <a:gd name="connsiteY46" fmla="*/ 485473 h 1161397"/>
              <a:gd name="connsiteX47" fmla="*/ 2534360 w 6884912"/>
              <a:gd name="connsiteY47" fmla="*/ 480064 h 1161397"/>
              <a:gd name="connsiteX48" fmla="*/ 2536691 w 6884912"/>
              <a:gd name="connsiteY48" fmla="*/ 467018 h 1161397"/>
              <a:gd name="connsiteX49" fmla="*/ 2561265 w 6884912"/>
              <a:gd name="connsiteY49" fmla="*/ 450623 h 1161397"/>
              <a:gd name="connsiteX50" fmla="*/ 2594349 w 6884912"/>
              <a:gd name="connsiteY50" fmla="*/ 443884 h 1161397"/>
              <a:gd name="connsiteX51" fmla="*/ 2754324 w 6884912"/>
              <a:gd name="connsiteY51" fmla="*/ 424766 h 1161397"/>
              <a:gd name="connsiteX52" fmla="*/ 2848470 w 6884912"/>
              <a:gd name="connsiteY52" fmla="*/ 405966 h 1161397"/>
              <a:gd name="connsiteX53" fmla="*/ 2881772 w 6884912"/>
              <a:gd name="connsiteY53" fmla="*/ 387260 h 1161397"/>
              <a:gd name="connsiteX54" fmla="*/ 2929932 w 6884912"/>
              <a:gd name="connsiteY54" fmla="*/ 368912 h 1161397"/>
              <a:gd name="connsiteX55" fmla="*/ 3013020 w 6884912"/>
              <a:gd name="connsiteY55" fmla="*/ 327578 h 1161397"/>
              <a:gd name="connsiteX56" fmla="*/ 3222191 w 6884912"/>
              <a:gd name="connsiteY56" fmla="*/ 307887 h 1161397"/>
              <a:gd name="connsiteX57" fmla="*/ 3227953 w 6884912"/>
              <a:gd name="connsiteY57" fmla="*/ 297650 h 1161397"/>
              <a:gd name="connsiteX58" fmla="*/ 3510042 w 6884912"/>
              <a:gd name="connsiteY58" fmla="*/ 311820 h 1161397"/>
              <a:gd name="connsiteX59" fmla="*/ 3626773 w 6884912"/>
              <a:gd name="connsiteY59" fmla="*/ 290452 h 1161397"/>
              <a:gd name="connsiteX60" fmla="*/ 3666217 w 6884912"/>
              <a:gd name="connsiteY60" fmla="*/ 273255 h 1161397"/>
              <a:gd name="connsiteX61" fmla="*/ 3732427 w 6884912"/>
              <a:gd name="connsiteY61" fmla="*/ 245039 h 1161397"/>
              <a:gd name="connsiteX62" fmla="*/ 3777022 w 6884912"/>
              <a:gd name="connsiteY62" fmla="*/ 200276 h 1161397"/>
              <a:gd name="connsiteX63" fmla="*/ 3791246 w 6884912"/>
              <a:gd name="connsiteY63" fmla="*/ 189996 h 1161397"/>
              <a:gd name="connsiteX64" fmla="*/ 3819864 w 6884912"/>
              <a:gd name="connsiteY64" fmla="*/ 194605 h 1161397"/>
              <a:gd name="connsiteX65" fmla="*/ 3830398 w 6884912"/>
              <a:gd name="connsiteY65" fmla="*/ 188383 h 1161397"/>
              <a:gd name="connsiteX66" fmla="*/ 3834360 w 6884912"/>
              <a:gd name="connsiteY66" fmla="*/ 188992 h 1161397"/>
              <a:gd name="connsiteX67" fmla="*/ 3843715 w 6884912"/>
              <a:gd name="connsiteY67" fmla="*/ 188752 h 1161397"/>
              <a:gd name="connsiteX68" fmla="*/ 3842609 w 6884912"/>
              <a:gd name="connsiteY68" fmla="*/ 197386 h 1161397"/>
              <a:gd name="connsiteX69" fmla="*/ 3853961 w 6884912"/>
              <a:gd name="connsiteY69" fmla="*/ 213380 h 1161397"/>
              <a:gd name="connsiteX70" fmla="*/ 3907640 w 6884912"/>
              <a:gd name="connsiteY70" fmla="*/ 207568 h 1161397"/>
              <a:gd name="connsiteX71" fmla="*/ 3910449 w 6884912"/>
              <a:gd name="connsiteY71" fmla="*/ 197808 h 1161397"/>
              <a:gd name="connsiteX72" fmla="*/ 3917197 w 6884912"/>
              <a:gd name="connsiteY72" fmla="*/ 196121 h 1161397"/>
              <a:gd name="connsiteX73" fmla="*/ 3922400 w 6884912"/>
              <a:gd name="connsiteY73" fmla="*/ 205056 h 1161397"/>
              <a:gd name="connsiteX74" fmla="*/ 4013061 w 6884912"/>
              <a:gd name="connsiteY74" fmla="*/ 224874 h 1161397"/>
              <a:gd name="connsiteX75" fmla="*/ 4220717 w 6884912"/>
              <a:gd name="connsiteY75" fmla="*/ 192946 h 1161397"/>
              <a:gd name="connsiteX76" fmla="*/ 4228802 w 6884912"/>
              <a:gd name="connsiteY76" fmla="*/ 201468 h 1161397"/>
              <a:gd name="connsiteX77" fmla="*/ 4289361 w 6884912"/>
              <a:gd name="connsiteY77" fmla="*/ 196642 h 1161397"/>
              <a:gd name="connsiteX78" fmla="*/ 4498913 w 6884912"/>
              <a:gd name="connsiteY78" fmla="*/ 118915 h 1161397"/>
              <a:gd name="connsiteX79" fmla="*/ 4617330 w 6884912"/>
              <a:gd name="connsiteY79" fmla="*/ 111163 h 1161397"/>
              <a:gd name="connsiteX80" fmla="*/ 4659778 w 6884912"/>
              <a:gd name="connsiteY80" fmla="*/ 118219 h 1161397"/>
              <a:gd name="connsiteX81" fmla="*/ 4730870 w 6884912"/>
              <a:gd name="connsiteY81" fmla="*/ 129432 h 1161397"/>
              <a:gd name="connsiteX82" fmla="*/ 4844073 w 6884912"/>
              <a:gd name="connsiteY82" fmla="*/ 161768 h 1161397"/>
              <a:gd name="connsiteX83" fmla="*/ 4856454 w 6884912"/>
              <a:gd name="connsiteY83" fmla="*/ 130488 h 1161397"/>
              <a:gd name="connsiteX84" fmla="*/ 4920038 w 6884912"/>
              <a:gd name="connsiteY84" fmla="*/ 140418 h 1161397"/>
              <a:gd name="connsiteX85" fmla="*/ 5016639 w 6884912"/>
              <a:gd name="connsiteY85" fmla="*/ 158905 h 1161397"/>
              <a:gd name="connsiteX86" fmla="*/ 5072009 w 6884912"/>
              <a:gd name="connsiteY86" fmla="*/ 161502 h 1161397"/>
              <a:gd name="connsiteX87" fmla="*/ 5223626 w 6884912"/>
              <a:gd name="connsiteY87" fmla="*/ 177356 h 1161397"/>
              <a:gd name="connsiteX88" fmla="*/ 5375773 w 6884912"/>
              <a:gd name="connsiteY88" fmla="*/ 199913 h 1161397"/>
              <a:gd name="connsiteX89" fmla="*/ 5467502 w 6884912"/>
              <a:gd name="connsiteY89" fmla="*/ 250963 h 1161397"/>
              <a:gd name="connsiteX90" fmla="*/ 5592395 w 6884912"/>
              <a:gd name="connsiteY90" fmla="*/ 265434 h 1161397"/>
              <a:gd name="connsiteX91" fmla="*/ 5613532 w 6884912"/>
              <a:gd name="connsiteY91" fmla="*/ 273379 h 1161397"/>
              <a:gd name="connsiteX92" fmla="*/ 5642173 w 6884912"/>
              <a:gd name="connsiteY92" fmla="*/ 266904 h 1161397"/>
              <a:gd name="connsiteX93" fmla="*/ 5756910 w 6884912"/>
              <a:gd name="connsiteY93" fmla="*/ 239211 h 1161397"/>
              <a:gd name="connsiteX94" fmla="*/ 5846667 w 6884912"/>
              <a:gd name="connsiteY94" fmla="*/ 201786 h 1161397"/>
              <a:gd name="connsiteX95" fmla="*/ 5960732 w 6884912"/>
              <a:gd name="connsiteY95" fmla="*/ 220708 h 1161397"/>
              <a:gd name="connsiteX96" fmla="*/ 6029542 w 6884912"/>
              <a:gd name="connsiteY96" fmla="*/ 210339 h 1161397"/>
              <a:gd name="connsiteX97" fmla="*/ 6141123 w 6884912"/>
              <a:gd name="connsiteY97" fmla="*/ 159923 h 1161397"/>
              <a:gd name="connsiteX98" fmla="*/ 6290640 w 6884912"/>
              <a:gd name="connsiteY98" fmla="*/ 167441 h 1161397"/>
              <a:gd name="connsiteX99" fmla="*/ 6322806 w 6884912"/>
              <a:gd name="connsiteY99" fmla="*/ 213293 h 1161397"/>
              <a:gd name="connsiteX100" fmla="*/ 6380420 w 6884912"/>
              <a:gd name="connsiteY100" fmla="*/ 173195 h 1161397"/>
              <a:gd name="connsiteX101" fmla="*/ 6507891 w 6884912"/>
              <a:gd name="connsiteY101" fmla="*/ 118474 h 1161397"/>
              <a:gd name="connsiteX102" fmla="*/ 6571807 w 6884912"/>
              <a:gd name="connsiteY102" fmla="*/ 98636 h 1161397"/>
              <a:gd name="connsiteX103" fmla="*/ 6671880 w 6884912"/>
              <a:gd name="connsiteY103" fmla="*/ 82931 h 1161397"/>
              <a:gd name="connsiteX104" fmla="*/ 6702266 w 6884912"/>
              <a:gd name="connsiteY104" fmla="*/ 75470 h 1161397"/>
              <a:gd name="connsiteX105" fmla="*/ 6845802 w 6884912"/>
              <a:gd name="connsiteY105" fmla="*/ 24496 h 1161397"/>
              <a:gd name="connsiteX106" fmla="*/ 6884912 w 6884912"/>
              <a:gd name="connsiteY106"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567875 w 6884912"/>
              <a:gd name="connsiteY7" fmla="*/ 1051976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454970 w 6884912"/>
              <a:gd name="connsiteY7" fmla="*/ 1023343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213420 w 6884912"/>
              <a:gd name="connsiteY6" fmla="*/ 1056868 h 1161397"/>
              <a:gd name="connsiteX7" fmla="*/ 454970 w 6884912"/>
              <a:gd name="connsiteY7" fmla="*/ 1023343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673197 w 6884912"/>
              <a:gd name="connsiteY9" fmla="*/ 1010060 h 1161397"/>
              <a:gd name="connsiteX10" fmla="*/ 723108 w 6884912"/>
              <a:gd name="connsiteY10" fmla="*/ 980081 h 1161397"/>
              <a:gd name="connsiteX11" fmla="*/ 797699 w 6884912"/>
              <a:gd name="connsiteY11" fmla="*/ 931362 h 1161397"/>
              <a:gd name="connsiteX12" fmla="*/ 843359 w 6884912"/>
              <a:gd name="connsiteY12" fmla="*/ 910894 h 1161397"/>
              <a:gd name="connsiteX13" fmla="*/ 965215 w 6884912"/>
              <a:gd name="connsiteY13" fmla="*/ 846701 h 1161397"/>
              <a:gd name="connsiteX14" fmla="*/ 1085080 w 6884912"/>
              <a:gd name="connsiteY14" fmla="*/ 776086 h 1161397"/>
              <a:gd name="connsiteX15" fmla="*/ 1131224 w 6884912"/>
              <a:gd name="connsiteY15" fmla="*/ 706160 h 1161397"/>
              <a:gd name="connsiteX16" fmla="*/ 1138051 w 6884912"/>
              <a:gd name="connsiteY16" fmla="*/ 702034 h 1161397"/>
              <a:gd name="connsiteX17" fmla="*/ 1158800 w 6884912"/>
              <a:gd name="connsiteY17" fmla="*/ 700004 h 1161397"/>
              <a:gd name="connsiteX18" fmla="*/ 1166947 w 6884912"/>
              <a:gd name="connsiteY18" fmla="*/ 700762 h 1161397"/>
              <a:gd name="connsiteX19" fmla="*/ 1178135 w 6884912"/>
              <a:gd name="connsiteY19" fmla="*/ 698631 h 1161397"/>
              <a:gd name="connsiteX20" fmla="*/ 1178301 w 6884912"/>
              <a:gd name="connsiteY20" fmla="*/ 698094 h 1161397"/>
              <a:gd name="connsiteX21" fmla="*/ 1188995 w 6884912"/>
              <a:gd name="connsiteY21" fmla="*/ 697048 h 1161397"/>
              <a:gd name="connsiteX22" fmla="*/ 1242716 w 6884912"/>
              <a:gd name="connsiteY22" fmla="*/ 698052 h 1161397"/>
              <a:gd name="connsiteX23" fmla="*/ 1299977 w 6884912"/>
              <a:gd name="connsiteY23" fmla="*/ 639196 h 1161397"/>
              <a:gd name="connsiteX24" fmla="*/ 1326190 w 6884912"/>
              <a:gd name="connsiteY24" fmla="*/ 625955 h 1161397"/>
              <a:gd name="connsiteX25" fmla="*/ 1339600 w 6884912"/>
              <a:gd name="connsiteY25" fmla="*/ 616295 h 1161397"/>
              <a:gd name="connsiteX26" fmla="*/ 1340054 w 6884912"/>
              <a:gd name="connsiteY26" fmla="*/ 614022 h 1161397"/>
              <a:gd name="connsiteX27" fmla="*/ 1391606 w 6884912"/>
              <a:gd name="connsiteY27" fmla="*/ 615229 h 1161397"/>
              <a:gd name="connsiteX28" fmla="*/ 1397565 w 6884912"/>
              <a:gd name="connsiteY28" fmla="*/ 611490 h 1161397"/>
              <a:gd name="connsiteX29" fmla="*/ 1432302 w 6884912"/>
              <a:gd name="connsiteY29" fmla="*/ 617267 h 1161397"/>
              <a:gd name="connsiteX30" fmla="*/ 1449644 w 6884912"/>
              <a:gd name="connsiteY30" fmla="*/ 617591 h 1161397"/>
              <a:gd name="connsiteX31" fmla="*/ 1455793 w 6884912"/>
              <a:gd name="connsiteY31" fmla="*/ 623174 h 1161397"/>
              <a:gd name="connsiteX32" fmla="*/ 1480758 w 6884912"/>
              <a:gd name="connsiteY32" fmla="*/ 620863 h 1161397"/>
              <a:gd name="connsiteX33" fmla="*/ 1483154 w 6884912"/>
              <a:gd name="connsiteY33" fmla="*/ 618527 h 1161397"/>
              <a:gd name="connsiteX34" fmla="*/ 1505495 w 6884912"/>
              <a:gd name="connsiteY34" fmla="*/ 624325 h 1161397"/>
              <a:gd name="connsiteX35" fmla="*/ 1526340 w 6884912"/>
              <a:gd name="connsiteY35" fmla="*/ 638496 h 1161397"/>
              <a:gd name="connsiteX36" fmla="*/ 1731986 w 6884912"/>
              <a:gd name="connsiteY36" fmla="*/ 589682 h 1161397"/>
              <a:gd name="connsiteX37" fmla="*/ 1927935 w 6884912"/>
              <a:gd name="connsiteY37" fmla="*/ 628540 h 1161397"/>
              <a:gd name="connsiteX38" fmla="*/ 2039075 w 6884912"/>
              <a:gd name="connsiteY38" fmla="*/ 599964 h 1161397"/>
              <a:gd name="connsiteX39" fmla="*/ 2066980 w 6884912"/>
              <a:gd name="connsiteY39" fmla="*/ 550413 h 1161397"/>
              <a:gd name="connsiteX40" fmla="*/ 2352236 w 6884912"/>
              <a:gd name="connsiteY40" fmla="*/ 519602 h 1161397"/>
              <a:gd name="connsiteX41" fmla="*/ 2420791 w 6884912"/>
              <a:gd name="connsiteY41" fmla="*/ 492826 h 1161397"/>
              <a:gd name="connsiteX42" fmla="*/ 2489932 w 6884912"/>
              <a:gd name="connsiteY42" fmla="*/ 507864 h 1161397"/>
              <a:gd name="connsiteX43" fmla="*/ 2512917 w 6884912"/>
              <a:gd name="connsiteY43" fmla="*/ 489127 h 1161397"/>
              <a:gd name="connsiteX44" fmla="*/ 2516783 w 6884912"/>
              <a:gd name="connsiteY44" fmla="*/ 485473 h 1161397"/>
              <a:gd name="connsiteX45" fmla="*/ 2534360 w 6884912"/>
              <a:gd name="connsiteY45" fmla="*/ 480064 h 1161397"/>
              <a:gd name="connsiteX46" fmla="*/ 2536691 w 6884912"/>
              <a:gd name="connsiteY46" fmla="*/ 467018 h 1161397"/>
              <a:gd name="connsiteX47" fmla="*/ 2561265 w 6884912"/>
              <a:gd name="connsiteY47" fmla="*/ 450623 h 1161397"/>
              <a:gd name="connsiteX48" fmla="*/ 2594349 w 6884912"/>
              <a:gd name="connsiteY48" fmla="*/ 443884 h 1161397"/>
              <a:gd name="connsiteX49" fmla="*/ 2754324 w 6884912"/>
              <a:gd name="connsiteY49" fmla="*/ 424766 h 1161397"/>
              <a:gd name="connsiteX50" fmla="*/ 2848470 w 6884912"/>
              <a:gd name="connsiteY50" fmla="*/ 405966 h 1161397"/>
              <a:gd name="connsiteX51" fmla="*/ 2881772 w 6884912"/>
              <a:gd name="connsiteY51" fmla="*/ 387260 h 1161397"/>
              <a:gd name="connsiteX52" fmla="*/ 2929932 w 6884912"/>
              <a:gd name="connsiteY52" fmla="*/ 368912 h 1161397"/>
              <a:gd name="connsiteX53" fmla="*/ 3013020 w 6884912"/>
              <a:gd name="connsiteY53" fmla="*/ 327578 h 1161397"/>
              <a:gd name="connsiteX54" fmla="*/ 3222191 w 6884912"/>
              <a:gd name="connsiteY54" fmla="*/ 307887 h 1161397"/>
              <a:gd name="connsiteX55" fmla="*/ 3227953 w 6884912"/>
              <a:gd name="connsiteY55" fmla="*/ 297650 h 1161397"/>
              <a:gd name="connsiteX56" fmla="*/ 3510042 w 6884912"/>
              <a:gd name="connsiteY56" fmla="*/ 311820 h 1161397"/>
              <a:gd name="connsiteX57" fmla="*/ 3626773 w 6884912"/>
              <a:gd name="connsiteY57" fmla="*/ 290452 h 1161397"/>
              <a:gd name="connsiteX58" fmla="*/ 3666217 w 6884912"/>
              <a:gd name="connsiteY58" fmla="*/ 273255 h 1161397"/>
              <a:gd name="connsiteX59" fmla="*/ 3732427 w 6884912"/>
              <a:gd name="connsiteY59" fmla="*/ 245039 h 1161397"/>
              <a:gd name="connsiteX60" fmla="*/ 3777022 w 6884912"/>
              <a:gd name="connsiteY60" fmla="*/ 200276 h 1161397"/>
              <a:gd name="connsiteX61" fmla="*/ 3791246 w 6884912"/>
              <a:gd name="connsiteY61" fmla="*/ 189996 h 1161397"/>
              <a:gd name="connsiteX62" fmla="*/ 3819864 w 6884912"/>
              <a:gd name="connsiteY62" fmla="*/ 194605 h 1161397"/>
              <a:gd name="connsiteX63" fmla="*/ 3830398 w 6884912"/>
              <a:gd name="connsiteY63" fmla="*/ 188383 h 1161397"/>
              <a:gd name="connsiteX64" fmla="*/ 3834360 w 6884912"/>
              <a:gd name="connsiteY64" fmla="*/ 188992 h 1161397"/>
              <a:gd name="connsiteX65" fmla="*/ 3843715 w 6884912"/>
              <a:gd name="connsiteY65" fmla="*/ 188752 h 1161397"/>
              <a:gd name="connsiteX66" fmla="*/ 3842609 w 6884912"/>
              <a:gd name="connsiteY66" fmla="*/ 197386 h 1161397"/>
              <a:gd name="connsiteX67" fmla="*/ 3853961 w 6884912"/>
              <a:gd name="connsiteY67" fmla="*/ 213380 h 1161397"/>
              <a:gd name="connsiteX68" fmla="*/ 3907640 w 6884912"/>
              <a:gd name="connsiteY68" fmla="*/ 207568 h 1161397"/>
              <a:gd name="connsiteX69" fmla="*/ 3910449 w 6884912"/>
              <a:gd name="connsiteY69" fmla="*/ 197808 h 1161397"/>
              <a:gd name="connsiteX70" fmla="*/ 3917197 w 6884912"/>
              <a:gd name="connsiteY70" fmla="*/ 196121 h 1161397"/>
              <a:gd name="connsiteX71" fmla="*/ 3922400 w 6884912"/>
              <a:gd name="connsiteY71" fmla="*/ 205056 h 1161397"/>
              <a:gd name="connsiteX72" fmla="*/ 4013061 w 6884912"/>
              <a:gd name="connsiteY72" fmla="*/ 224874 h 1161397"/>
              <a:gd name="connsiteX73" fmla="*/ 4220717 w 6884912"/>
              <a:gd name="connsiteY73" fmla="*/ 192946 h 1161397"/>
              <a:gd name="connsiteX74" fmla="*/ 4228802 w 6884912"/>
              <a:gd name="connsiteY74" fmla="*/ 201468 h 1161397"/>
              <a:gd name="connsiteX75" fmla="*/ 4289361 w 6884912"/>
              <a:gd name="connsiteY75" fmla="*/ 196642 h 1161397"/>
              <a:gd name="connsiteX76" fmla="*/ 4498913 w 6884912"/>
              <a:gd name="connsiteY76" fmla="*/ 118915 h 1161397"/>
              <a:gd name="connsiteX77" fmla="*/ 4617330 w 6884912"/>
              <a:gd name="connsiteY77" fmla="*/ 111163 h 1161397"/>
              <a:gd name="connsiteX78" fmla="*/ 4659778 w 6884912"/>
              <a:gd name="connsiteY78" fmla="*/ 118219 h 1161397"/>
              <a:gd name="connsiteX79" fmla="*/ 4730870 w 6884912"/>
              <a:gd name="connsiteY79" fmla="*/ 129432 h 1161397"/>
              <a:gd name="connsiteX80" fmla="*/ 4844073 w 6884912"/>
              <a:gd name="connsiteY80" fmla="*/ 161768 h 1161397"/>
              <a:gd name="connsiteX81" fmla="*/ 4856454 w 6884912"/>
              <a:gd name="connsiteY81" fmla="*/ 130488 h 1161397"/>
              <a:gd name="connsiteX82" fmla="*/ 4920038 w 6884912"/>
              <a:gd name="connsiteY82" fmla="*/ 140418 h 1161397"/>
              <a:gd name="connsiteX83" fmla="*/ 5016639 w 6884912"/>
              <a:gd name="connsiteY83" fmla="*/ 158905 h 1161397"/>
              <a:gd name="connsiteX84" fmla="*/ 5072009 w 6884912"/>
              <a:gd name="connsiteY84" fmla="*/ 161502 h 1161397"/>
              <a:gd name="connsiteX85" fmla="*/ 5223626 w 6884912"/>
              <a:gd name="connsiteY85" fmla="*/ 177356 h 1161397"/>
              <a:gd name="connsiteX86" fmla="*/ 5375773 w 6884912"/>
              <a:gd name="connsiteY86" fmla="*/ 199913 h 1161397"/>
              <a:gd name="connsiteX87" fmla="*/ 5467502 w 6884912"/>
              <a:gd name="connsiteY87" fmla="*/ 250963 h 1161397"/>
              <a:gd name="connsiteX88" fmla="*/ 5592395 w 6884912"/>
              <a:gd name="connsiteY88" fmla="*/ 265434 h 1161397"/>
              <a:gd name="connsiteX89" fmla="*/ 5613532 w 6884912"/>
              <a:gd name="connsiteY89" fmla="*/ 273379 h 1161397"/>
              <a:gd name="connsiteX90" fmla="*/ 5642173 w 6884912"/>
              <a:gd name="connsiteY90" fmla="*/ 266904 h 1161397"/>
              <a:gd name="connsiteX91" fmla="*/ 5756910 w 6884912"/>
              <a:gd name="connsiteY91" fmla="*/ 239211 h 1161397"/>
              <a:gd name="connsiteX92" fmla="*/ 5846667 w 6884912"/>
              <a:gd name="connsiteY92" fmla="*/ 201786 h 1161397"/>
              <a:gd name="connsiteX93" fmla="*/ 5960732 w 6884912"/>
              <a:gd name="connsiteY93" fmla="*/ 220708 h 1161397"/>
              <a:gd name="connsiteX94" fmla="*/ 6029542 w 6884912"/>
              <a:gd name="connsiteY94" fmla="*/ 210339 h 1161397"/>
              <a:gd name="connsiteX95" fmla="*/ 6141123 w 6884912"/>
              <a:gd name="connsiteY95" fmla="*/ 159923 h 1161397"/>
              <a:gd name="connsiteX96" fmla="*/ 6290640 w 6884912"/>
              <a:gd name="connsiteY96" fmla="*/ 167441 h 1161397"/>
              <a:gd name="connsiteX97" fmla="*/ 6322806 w 6884912"/>
              <a:gd name="connsiteY97" fmla="*/ 213293 h 1161397"/>
              <a:gd name="connsiteX98" fmla="*/ 6380420 w 6884912"/>
              <a:gd name="connsiteY98" fmla="*/ 173195 h 1161397"/>
              <a:gd name="connsiteX99" fmla="*/ 6507891 w 6884912"/>
              <a:gd name="connsiteY99" fmla="*/ 118474 h 1161397"/>
              <a:gd name="connsiteX100" fmla="*/ 6571807 w 6884912"/>
              <a:gd name="connsiteY100" fmla="*/ 98636 h 1161397"/>
              <a:gd name="connsiteX101" fmla="*/ 6671880 w 6884912"/>
              <a:gd name="connsiteY101" fmla="*/ 82931 h 1161397"/>
              <a:gd name="connsiteX102" fmla="*/ 6702266 w 6884912"/>
              <a:gd name="connsiteY102" fmla="*/ 75470 h 1161397"/>
              <a:gd name="connsiteX103" fmla="*/ 6845802 w 6884912"/>
              <a:gd name="connsiteY103" fmla="*/ 24496 h 1161397"/>
              <a:gd name="connsiteX104" fmla="*/ 6884912 w 6884912"/>
              <a:gd name="connsiteY104"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673197 w 6884912"/>
              <a:gd name="connsiteY9" fmla="*/ 1010060 h 1161397"/>
              <a:gd name="connsiteX10" fmla="*/ 723108 w 6884912"/>
              <a:gd name="connsiteY10" fmla="*/ 980081 h 1161397"/>
              <a:gd name="connsiteX11" fmla="*/ 797699 w 6884912"/>
              <a:gd name="connsiteY11" fmla="*/ 931362 h 1161397"/>
              <a:gd name="connsiteX12" fmla="*/ 843359 w 6884912"/>
              <a:gd name="connsiteY12" fmla="*/ 910894 h 1161397"/>
              <a:gd name="connsiteX13" fmla="*/ 965215 w 6884912"/>
              <a:gd name="connsiteY13" fmla="*/ 846701 h 1161397"/>
              <a:gd name="connsiteX14" fmla="*/ 1085080 w 6884912"/>
              <a:gd name="connsiteY14" fmla="*/ 776086 h 1161397"/>
              <a:gd name="connsiteX15" fmla="*/ 1131224 w 6884912"/>
              <a:gd name="connsiteY15" fmla="*/ 706160 h 1161397"/>
              <a:gd name="connsiteX16" fmla="*/ 1138051 w 6884912"/>
              <a:gd name="connsiteY16" fmla="*/ 702034 h 1161397"/>
              <a:gd name="connsiteX17" fmla="*/ 1158800 w 6884912"/>
              <a:gd name="connsiteY17" fmla="*/ 700004 h 1161397"/>
              <a:gd name="connsiteX18" fmla="*/ 1166947 w 6884912"/>
              <a:gd name="connsiteY18" fmla="*/ 700762 h 1161397"/>
              <a:gd name="connsiteX19" fmla="*/ 1178135 w 6884912"/>
              <a:gd name="connsiteY19" fmla="*/ 698631 h 1161397"/>
              <a:gd name="connsiteX20" fmla="*/ 1178301 w 6884912"/>
              <a:gd name="connsiteY20" fmla="*/ 698094 h 1161397"/>
              <a:gd name="connsiteX21" fmla="*/ 1188995 w 6884912"/>
              <a:gd name="connsiteY21" fmla="*/ 697048 h 1161397"/>
              <a:gd name="connsiteX22" fmla="*/ 1242716 w 6884912"/>
              <a:gd name="connsiteY22" fmla="*/ 698052 h 1161397"/>
              <a:gd name="connsiteX23" fmla="*/ 1299977 w 6884912"/>
              <a:gd name="connsiteY23" fmla="*/ 639196 h 1161397"/>
              <a:gd name="connsiteX24" fmla="*/ 1326190 w 6884912"/>
              <a:gd name="connsiteY24" fmla="*/ 625955 h 1161397"/>
              <a:gd name="connsiteX25" fmla="*/ 1339600 w 6884912"/>
              <a:gd name="connsiteY25" fmla="*/ 616295 h 1161397"/>
              <a:gd name="connsiteX26" fmla="*/ 1340054 w 6884912"/>
              <a:gd name="connsiteY26" fmla="*/ 614022 h 1161397"/>
              <a:gd name="connsiteX27" fmla="*/ 1391606 w 6884912"/>
              <a:gd name="connsiteY27" fmla="*/ 615229 h 1161397"/>
              <a:gd name="connsiteX28" fmla="*/ 1397565 w 6884912"/>
              <a:gd name="connsiteY28" fmla="*/ 611490 h 1161397"/>
              <a:gd name="connsiteX29" fmla="*/ 1432302 w 6884912"/>
              <a:gd name="connsiteY29" fmla="*/ 617267 h 1161397"/>
              <a:gd name="connsiteX30" fmla="*/ 1449644 w 6884912"/>
              <a:gd name="connsiteY30" fmla="*/ 617591 h 1161397"/>
              <a:gd name="connsiteX31" fmla="*/ 1455793 w 6884912"/>
              <a:gd name="connsiteY31" fmla="*/ 623174 h 1161397"/>
              <a:gd name="connsiteX32" fmla="*/ 1480758 w 6884912"/>
              <a:gd name="connsiteY32" fmla="*/ 620863 h 1161397"/>
              <a:gd name="connsiteX33" fmla="*/ 1483154 w 6884912"/>
              <a:gd name="connsiteY33" fmla="*/ 618527 h 1161397"/>
              <a:gd name="connsiteX34" fmla="*/ 1505495 w 6884912"/>
              <a:gd name="connsiteY34" fmla="*/ 624325 h 1161397"/>
              <a:gd name="connsiteX35" fmla="*/ 1526340 w 6884912"/>
              <a:gd name="connsiteY35" fmla="*/ 638496 h 1161397"/>
              <a:gd name="connsiteX36" fmla="*/ 1731986 w 6884912"/>
              <a:gd name="connsiteY36" fmla="*/ 589682 h 1161397"/>
              <a:gd name="connsiteX37" fmla="*/ 1927935 w 6884912"/>
              <a:gd name="connsiteY37" fmla="*/ 628540 h 1161397"/>
              <a:gd name="connsiteX38" fmla="*/ 2039075 w 6884912"/>
              <a:gd name="connsiteY38" fmla="*/ 599964 h 1161397"/>
              <a:gd name="connsiteX39" fmla="*/ 2066980 w 6884912"/>
              <a:gd name="connsiteY39" fmla="*/ 550413 h 1161397"/>
              <a:gd name="connsiteX40" fmla="*/ 2352236 w 6884912"/>
              <a:gd name="connsiteY40" fmla="*/ 519602 h 1161397"/>
              <a:gd name="connsiteX41" fmla="*/ 2420791 w 6884912"/>
              <a:gd name="connsiteY41" fmla="*/ 492826 h 1161397"/>
              <a:gd name="connsiteX42" fmla="*/ 2489932 w 6884912"/>
              <a:gd name="connsiteY42" fmla="*/ 507864 h 1161397"/>
              <a:gd name="connsiteX43" fmla="*/ 2512917 w 6884912"/>
              <a:gd name="connsiteY43" fmla="*/ 489127 h 1161397"/>
              <a:gd name="connsiteX44" fmla="*/ 2516783 w 6884912"/>
              <a:gd name="connsiteY44" fmla="*/ 485473 h 1161397"/>
              <a:gd name="connsiteX45" fmla="*/ 2534360 w 6884912"/>
              <a:gd name="connsiteY45" fmla="*/ 480064 h 1161397"/>
              <a:gd name="connsiteX46" fmla="*/ 2536691 w 6884912"/>
              <a:gd name="connsiteY46" fmla="*/ 467018 h 1161397"/>
              <a:gd name="connsiteX47" fmla="*/ 2561265 w 6884912"/>
              <a:gd name="connsiteY47" fmla="*/ 450623 h 1161397"/>
              <a:gd name="connsiteX48" fmla="*/ 2594349 w 6884912"/>
              <a:gd name="connsiteY48" fmla="*/ 443884 h 1161397"/>
              <a:gd name="connsiteX49" fmla="*/ 2754324 w 6884912"/>
              <a:gd name="connsiteY49" fmla="*/ 424766 h 1161397"/>
              <a:gd name="connsiteX50" fmla="*/ 2848470 w 6884912"/>
              <a:gd name="connsiteY50" fmla="*/ 405966 h 1161397"/>
              <a:gd name="connsiteX51" fmla="*/ 2881772 w 6884912"/>
              <a:gd name="connsiteY51" fmla="*/ 387260 h 1161397"/>
              <a:gd name="connsiteX52" fmla="*/ 2929932 w 6884912"/>
              <a:gd name="connsiteY52" fmla="*/ 368912 h 1161397"/>
              <a:gd name="connsiteX53" fmla="*/ 3013020 w 6884912"/>
              <a:gd name="connsiteY53" fmla="*/ 327578 h 1161397"/>
              <a:gd name="connsiteX54" fmla="*/ 3222191 w 6884912"/>
              <a:gd name="connsiteY54" fmla="*/ 307887 h 1161397"/>
              <a:gd name="connsiteX55" fmla="*/ 3227953 w 6884912"/>
              <a:gd name="connsiteY55" fmla="*/ 297650 h 1161397"/>
              <a:gd name="connsiteX56" fmla="*/ 3510042 w 6884912"/>
              <a:gd name="connsiteY56" fmla="*/ 311820 h 1161397"/>
              <a:gd name="connsiteX57" fmla="*/ 3626773 w 6884912"/>
              <a:gd name="connsiteY57" fmla="*/ 290452 h 1161397"/>
              <a:gd name="connsiteX58" fmla="*/ 3666217 w 6884912"/>
              <a:gd name="connsiteY58" fmla="*/ 273255 h 1161397"/>
              <a:gd name="connsiteX59" fmla="*/ 3732427 w 6884912"/>
              <a:gd name="connsiteY59" fmla="*/ 245039 h 1161397"/>
              <a:gd name="connsiteX60" fmla="*/ 3777022 w 6884912"/>
              <a:gd name="connsiteY60" fmla="*/ 200276 h 1161397"/>
              <a:gd name="connsiteX61" fmla="*/ 3791246 w 6884912"/>
              <a:gd name="connsiteY61" fmla="*/ 189996 h 1161397"/>
              <a:gd name="connsiteX62" fmla="*/ 3819864 w 6884912"/>
              <a:gd name="connsiteY62" fmla="*/ 194605 h 1161397"/>
              <a:gd name="connsiteX63" fmla="*/ 3830398 w 6884912"/>
              <a:gd name="connsiteY63" fmla="*/ 188383 h 1161397"/>
              <a:gd name="connsiteX64" fmla="*/ 3834360 w 6884912"/>
              <a:gd name="connsiteY64" fmla="*/ 188992 h 1161397"/>
              <a:gd name="connsiteX65" fmla="*/ 3843715 w 6884912"/>
              <a:gd name="connsiteY65" fmla="*/ 188752 h 1161397"/>
              <a:gd name="connsiteX66" fmla="*/ 3842609 w 6884912"/>
              <a:gd name="connsiteY66" fmla="*/ 197386 h 1161397"/>
              <a:gd name="connsiteX67" fmla="*/ 3853961 w 6884912"/>
              <a:gd name="connsiteY67" fmla="*/ 213380 h 1161397"/>
              <a:gd name="connsiteX68" fmla="*/ 3907640 w 6884912"/>
              <a:gd name="connsiteY68" fmla="*/ 207568 h 1161397"/>
              <a:gd name="connsiteX69" fmla="*/ 3910449 w 6884912"/>
              <a:gd name="connsiteY69" fmla="*/ 197808 h 1161397"/>
              <a:gd name="connsiteX70" fmla="*/ 3917197 w 6884912"/>
              <a:gd name="connsiteY70" fmla="*/ 196121 h 1161397"/>
              <a:gd name="connsiteX71" fmla="*/ 3922400 w 6884912"/>
              <a:gd name="connsiteY71" fmla="*/ 205056 h 1161397"/>
              <a:gd name="connsiteX72" fmla="*/ 4013061 w 6884912"/>
              <a:gd name="connsiteY72" fmla="*/ 224874 h 1161397"/>
              <a:gd name="connsiteX73" fmla="*/ 4220717 w 6884912"/>
              <a:gd name="connsiteY73" fmla="*/ 192946 h 1161397"/>
              <a:gd name="connsiteX74" fmla="*/ 4228802 w 6884912"/>
              <a:gd name="connsiteY74" fmla="*/ 201468 h 1161397"/>
              <a:gd name="connsiteX75" fmla="*/ 4289361 w 6884912"/>
              <a:gd name="connsiteY75" fmla="*/ 196642 h 1161397"/>
              <a:gd name="connsiteX76" fmla="*/ 4498913 w 6884912"/>
              <a:gd name="connsiteY76" fmla="*/ 118915 h 1161397"/>
              <a:gd name="connsiteX77" fmla="*/ 4617330 w 6884912"/>
              <a:gd name="connsiteY77" fmla="*/ 111163 h 1161397"/>
              <a:gd name="connsiteX78" fmla="*/ 4659778 w 6884912"/>
              <a:gd name="connsiteY78" fmla="*/ 118219 h 1161397"/>
              <a:gd name="connsiteX79" fmla="*/ 4730870 w 6884912"/>
              <a:gd name="connsiteY79" fmla="*/ 129432 h 1161397"/>
              <a:gd name="connsiteX80" fmla="*/ 4844073 w 6884912"/>
              <a:gd name="connsiteY80" fmla="*/ 161768 h 1161397"/>
              <a:gd name="connsiteX81" fmla="*/ 4856454 w 6884912"/>
              <a:gd name="connsiteY81" fmla="*/ 130488 h 1161397"/>
              <a:gd name="connsiteX82" fmla="*/ 4920038 w 6884912"/>
              <a:gd name="connsiteY82" fmla="*/ 140418 h 1161397"/>
              <a:gd name="connsiteX83" fmla="*/ 5016639 w 6884912"/>
              <a:gd name="connsiteY83" fmla="*/ 158905 h 1161397"/>
              <a:gd name="connsiteX84" fmla="*/ 5072009 w 6884912"/>
              <a:gd name="connsiteY84" fmla="*/ 161502 h 1161397"/>
              <a:gd name="connsiteX85" fmla="*/ 5223626 w 6884912"/>
              <a:gd name="connsiteY85" fmla="*/ 177356 h 1161397"/>
              <a:gd name="connsiteX86" fmla="*/ 5375773 w 6884912"/>
              <a:gd name="connsiteY86" fmla="*/ 199913 h 1161397"/>
              <a:gd name="connsiteX87" fmla="*/ 5467502 w 6884912"/>
              <a:gd name="connsiteY87" fmla="*/ 250963 h 1161397"/>
              <a:gd name="connsiteX88" fmla="*/ 5592395 w 6884912"/>
              <a:gd name="connsiteY88" fmla="*/ 265434 h 1161397"/>
              <a:gd name="connsiteX89" fmla="*/ 5613532 w 6884912"/>
              <a:gd name="connsiteY89" fmla="*/ 273379 h 1161397"/>
              <a:gd name="connsiteX90" fmla="*/ 5642173 w 6884912"/>
              <a:gd name="connsiteY90" fmla="*/ 266904 h 1161397"/>
              <a:gd name="connsiteX91" fmla="*/ 5756910 w 6884912"/>
              <a:gd name="connsiteY91" fmla="*/ 239211 h 1161397"/>
              <a:gd name="connsiteX92" fmla="*/ 5846667 w 6884912"/>
              <a:gd name="connsiteY92" fmla="*/ 201786 h 1161397"/>
              <a:gd name="connsiteX93" fmla="*/ 5960732 w 6884912"/>
              <a:gd name="connsiteY93" fmla="*/ 220708 h 1161397"/>
              <a:gd name="connsiteX94" fmla="*/ 6029542 w 6884912"/>
              <a:gd name="connsiteY94" fmla="*/ 210339 h 1161397"/>
              <a:gd name="connsiteX95" fmla="*/ 6141123 w 6884912"/>
              <a:gd name="connsiteY95" fmla="*/ 159923 h 1161397"/>
              <a:gd name="connsiteX96" fmla="*/ 6290640 w 6884912"/>
              <a:gd name="connsiteY96" fmla="*/ 167441 h 1161397"/>
              <a:gd name="connsiteX97" fmla="*/ 6322806 w 6884912"/>
              <a:gd name="connsiteY97" fmla="*/ 213293 h 1161397"/>
              <a:gd name="connsiteX98" fmla="*/ 6380420 w 6884912"/>
              <a:gd name="connsiteY98" fmla="*/ 173195 h 1161397"/>
              <a:gd name="connsiteX99" fmla="*/ 6507891 w 6884912"/>
              <a:gd name="connsiteY99" fmla="*/ 118474 h 1161397"/>
              <a:gd name="connsiteX100" fmla="*/ 6571807 w 6884912"/>
              <a:gd name="connsiteY100" fmla="*/ 98636 h 1161397"/>
              <a:gd name="connsiteX101" fmla="*/ 6671880 w 6884912"/>
              <a:gd name="connsiteY101" fmla="*/ 82931 h 1161397"/>
              <a:gd name="connsiteX102" fmla="*/ 6702266 w 6884912"/>
              <a:gd name="connsiteY102" fmla="*/ 75470 h 1161397"/>
              <a:gd name="connsiteX103" fmla="*/ 6845802 w 6884912"/>
              <a:gd name="connsiteY103" fmla="*/ 24496 h 1161397"/>
              <a:gd name="connsiteX104" fmla="*/ 6884912 w 6884912"/>
              <a:gd name="connsiteY104"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723108 w 6884912"/>
              <a:gd name="connsiteY9" fmla="*/ 980081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80081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242716 w 6884912"/>
              <a:gd name="connsiteY20" fmla="*/ 698052 h 1161397"/>
              <a:gd name="connsiteX21" fmla="*/ 1299977 w 6884912"/>
              <a:gd name="connsiteY21" fmla="*/ 639196 h 1161397"/>
              <a:gd name="connsiteX22" fmla="*/ 1326190 w 6884912"/>
              <a:gd name="connsiteY22" fmla="*/ 625955 h 1161397"/>
              <a:gd name="connsiteX23" fmla="*/ 1339600 w 6884912"/>
              <a:gd name="connsiteY23" fmla="*/ 616295 h 1161397"/>
              <a:gd name="connsiteX24" fmla="*/ 1340054 w 6884912"/>
              <a:gd name="connsiteY24" fmla="*/ 614022 h 1161397"/>
              <a:gd name="connsiteX25" fmla="*/ 1391606 w 6884912"/>
              <a:gd name="connsiteY25" fmla="*/ 615229 h 1161397"/>
              <a:gd name="connsiteX26" fmla="*/ 1397565 w 6884912"/>
              <a:gd name="connsiteY26" fmla="*/ 611490 h 1161397"/>
              <a:gd name="connsiteX27" fmla="*/ 1432302 w 6884912"/>
              <a:gd name="connsiteY27" fmla="*/ 617267 h 1161397"/>
              <a:gd name="connsiteX28" fmla="*/ 1449644 w 6884912"/>
              <a:gd name="connsiteY28" fmla="*/ 617591 h 1161397"/>
              <a:gd name="connsiteX29" fmla="*/ 1455793 w 6884912"/>
              <a:gd name="connsiteY29" fmla="*/ 623174 h 1161397"/>
              <a:gd name="connsiteX30" fmla="*/ 1480758 w 6884912"/>
              <a:gd name="connsiteY30" fmla="*/ 620863 h 1161397"/>
              <a:gd name="connsiteX31" fmla="*/ 1483154 w 6884912"/>
              <a:gd name="connsiteY31" fmla="*/ 618527 h 1161397"/>
              <a:gd name="connsiteX32" fmla="*/ 1505495 w 6884912"/>
              <a:gd name="connsiteY32" fmla="*/ 624325 h 1161397"/>
              <a:gd name="connsiteX33" fmla="*/ 1526340 w 6884912"/>
              <a:gd name="connsiteY33" fmla="*/ 638496 h 1161397"/>
              <a:gd name="connsiteX34" fmla="*/ 1731986 w 6884912"/>
              <a:gd name="connsiteY34" fmla="*/ 589682 h 1161397"/>
              <a:gd name="connsiteX35" fmla="*/ 1927935 w 6884912"/>
              <a:gd name="connsiteY35" fmla="*/ 628540 h 1161397"/>
              <a:gd name="connsiteX36" fmla="*/ 2039075 w 6884912"/>
              <a:gd name="connsiteY36" fmla="*/ 599964 h 1161397"/>
              <a:gd name="connsiteX37" fmla="*/ 2066980 w 6884912"/>
              <a:gd name="connsiteY37" fmla="*/ 550413 h 1161397"/>
              <a:gd name="connsiteX38" fmla="*/ 2352236 w 6884912"/>
              <a:gd name="connsiteY38" fmla="*/ 519602 h 1161397"/>
              <a:gd name="connsiteX39" fmla="*/ 2420791 w 6884912"/>
              <a:gd name="connsiteY39" fmla="*/ 492826 h 1161397"/>
              <a:gd name="connsiteX40" fmla="*/ 2489932 w 6884912"/>
              <a:gd name="connsiteY40" fmla="*/ 507864 h 1161397"/>
              <a:gd name="connsiteX41" fmla="*/ 2512917 w 6884912"/>
              <a:gd name="connsiteY41" fmla="*/ 489127 h 1161397"/>
              <a:gd name="connsiteX42" fmla="*/ 2516783 w 6884912"/>
              <a:gd name="connsiteY42" fmla="*/ 485473 h 1161397"/>
              <a:gd name="connsiteX43" fmla="*/ 2534360 w 6884912"/>
              <a:gd name="connsiteY43" fmla="*/ 480064 h 1161397"/>
              <a:gd name="connsiteX44" fmla="*/ 2536691 w 6884912"/>
              <a:gd name="connsiteY44" fmla="*/ 467018 h 1161397"/>
              <a:gd name="connsiteX45" fmla="*/ 2561265 w 6884912"/>
              <a:gd name="connsiteY45" fmla="*/ 450623 h 1161397"/>
              <a:gd name="connsiteX46" fmla="*/ 2594349 w 6884912"/>
              <a:gd name="connsiteY46" fmla="*/ 443884 h 1161397"/>
              <a:gd name="connsiteX47" fmla="*/ 2754324 w 6884912"/>
              <a:gd name="connsiteY47" fmla="*/ 424766 h 1161397"/>
              <a:gd name="connsiteX48" fmla="*/ 2848470 w 6884912"/>
              <a:gd name="connsiteY48" fmla="*/ 405966 h 1161397"/>
              <a:gd name="connsiteX49" fmla="*/ 2881772 w 6884912"/>
              <a:gd name="connsiteY49" fmla="*/ 387260 h 1161397"/>
              <a:gd name="connsiteX50" fmla="*/ 2929932 w 6884912"/>
              <a:gd name="connsiteY50" fmla="*/ 368912 h 1161397"/>
              <a:gd name="connsiteX51" fmla="*/ 3013020 w 6884912"/>
              <a:gd name="connsiteY51" fmla="*/ 327578 h 1161397"/>
              <a:gd name="connsiteX52" fmla="*/ 3222191 w 6884912"/>
              <a:gd name="connsiteY52" fmla="*/ 307887 h 1161397"/>
              <a:gd name="connsiteX53" fmla="*/ 3227953 w 6884912"/>
              <a:gd name="connsiteY53" fmla="*/ 297650 h 1161397"/>
              <a:gd name="connsiteX54" fmla="*/ 3510042 w 6884912"/>
              <a:gd name="connsiteY54" fmla="*/ 311820 h 1161397"/>
              <a:gd name="connsiteX55" fmla="*/ 3626773 w 6884912"/>
              <a:gd name="connsiteY55" fmla="*/ 290452 h 1161397"/>
              <a:gd name="connsiteX56" fmla="*/ 3666217 w 6884912"/>
              <a:gd name="connsiteY56" fmla="*/ 273255 h 1161397"/>
              <a:gd name="connsiteX57" fmla="*/ 3732427 w 6884912"/>
              <a:gd name="connsiteY57" fmla="*/ 245039 h 1161397"/>
              <a:gd name="connsiteX58" fmla="*/ 3777022 w 6884912"/>
              <a:gd name="connsiteY58" fmla="*/ 200276 h 1161397"/>
              <a:gd name="connsiteX59" fmla="*/ 3791246 w 6884912"/>
              <a:gd name="connsiteY59" fmla="*/ 189996 h 1161397"/>
              <a:gd name="connsiteX60" fmla="*/ 3819864 w 6884912"/>
              <a:gd name="connsiteY60" fmla="*/ 194605 h 1161397"/>
              <a:gd name="connsiteX61" fmla="*/ 3830398 w 6884912"/>
              <a:gd name="connsiteY61" fmla="*/ 188383 h 1161397"/>
              <a:gd name="connsiteX62" fmla="*/ 3834360 w 6884912"/>
              <a:gd name="connsiteY62" fmla="*/ 188992 h 1161397"/>
              <a:gd name="connsiteX63" fmla="*/ 3843715 w 6884912"/>
              <a:gd name="connsiteY63" fmla="*/ 188752 h 1161397"/>
              <a:gd name="connsiteX64" fmla="*/ 3842609 w 6884912"/>
              <a:gd name="connsiteY64" fmla="*/ 197386 h 1161397"/>
              <a:gd name="connsiteX65" fmla="*/ 3853961 w 6884912"/>
              <a:gd name="connsiteY65" fmla="*/ 213380 h 1161397"/>
              <a:gd name="connsiteX66" fmla="*/ 3907640 w 6884912"/>
              <a:gd name="connsiteY66" fmla="*/ 207568 h 1161397"/>
              <a:gd name="connsiteX67" fmla="*/ 3910449 w 6884912"/>
              <a:gd name="connsiteY67" fmla="*/ 197808 h 1161397"/>
              <a:gd name="connsiteX68" fmla="*/ 3917197 w 6884912"/>
              <a:gd name="connsiteY68" fmla="*/ 196121 h 1161397"/>
              <a:gd name="connsiteX69" fmla="*/ 3922400 w 6884912"/>
              <a:gd name="connsiteY69" fmla="*/ 205056 h 1161397"/>
              <a:gd name="connsiteX70" fmla="*/ 4013061 w 6884912"/>
              <a:gd name="connsiteY70" fmla="*/ 224874 h 1161397"/>
              <a:gd name="connsiteX71" fmla="*/ 4220717 w 6884912"/>
              <a:gd name="connsiteY71" fmla="*/ 192946 h 1161397"/>
              <a:gd name="connsiteX72" fmla="*/ 4228802 w 6884912"/>
              <a:gd name="connsiteY72" fmla="*/ 201468 h 1161397"/>
              <a:gd name="connsiteX73" fmla="*/ 4289361 w 6884912"/>
              <a:gd name="connsiteY73" fmla="*/ 196642 h 1161397"/>
              <a:gd name="connsiteX74" fmla="*/ 4498913 w 6884912"/>
              <a:gd name="connsiteY74" fmla="*/ 118915 h 1161397"/>
              <a:gd name="connsiteX75" fmla="*/ 4617330 w 6884912"/>
              <a:gd name="connsiteY75" fmla="*/ 111163 h 1161397"/>
              <a:gd name="connsiteX76" fmla="*/ 4659778 w 6884912"/>
              <a:gd name="connsiteY76" fmla="*/ 118219 h 1161397"/>
              <a:gd name="connsiteX77" fmla="*/ 4730870 w 6884912"/>
              <a:gd name="connsiteY77" fmla="*/ 129432 h 1161397"/>
              <a:gd name="connsiteX78" fmla="*/ 4844073 w 6884912"/>
              <a:gd name="connsiteY78" fmla="*/ 161768 h 1161397"/>
              <a:gd name="connsiteX79" fmla="*/ 4856454 w 6884912"/>
              <a:gd name="connsiteY79" fmla="*/ 130488 h 1161397"/>
              <a:gd name="connsiteX80" fmla="*/ 4920038 w 6884912"/>
              <a:gd name="connsiteY80" fmla="*/ 140418 h 1161397"/>
              <a:gd name="connsiteX81" fmla="*/ 5016639 w 6884912"/>
              <a:gd name="connsiteY81" fmla="*/ 158905 h 1161397"/>
              <a:gd name="connsiteX82" fmla="*/ 5072009 w 6884912"/>
              <a:gd name="connsiteY82" fmla="*/ 161502 h 1161397"/>
              <a:gd name="connsiteX83" fmla="*/ 5223626 w 6884912"/>
              <a:gd name="connsiteY83" fmla="*/ 177356 h 1161397"/>
              <a:gd name="connsiteX84" fmla="*/ 5375773 w 6884912"/>
              <a:gd name="connsiteY84" fmla="*/ 199913 h 1161397"/>
              <a:gd name="connsiteX85" fmla="*/ 5467502 w 6884912"/>
              <a:gd name="connsiteY85" fmla="*/ 250963 h 1161397"/>
              <a:gd name="connsiteX86" fmla="*/ 5592395 w 6884912"/>
              <a:gd name="connsiteY86" fmla="*/ 265434 h 1161397"/>
              <a:gd name="connsiteX87" fmla="*/ 5613532 w 6884912"/>
              <a:gd name="connsiteY87" fmla="*/ 273379 h 1161397"/>
              <a:gd name="connsiteX88" fmla="*/ 5642173 w 6884912"/>
              <a:gd name="connsiteY88" fmla="*/ 266904 h 1161397"/>
              <a:gd name="connsiteX89" fmla="*/ 5756910 w 6884912"/>
              <a:gd name="connsiteY89" fmla="*/ 239211 h 1161397"/>
              <a:gd name="connsiteX90" fmla="*/ 5846667 w 6884912"/>
              <a:gd name="connsiteY90" fmla="*/ 201786 h 1161397"/>
              <a:gd name="connsiteX91" fmla="*/ 5960732 w 6884912"/>
              <a:gd name="connsiteY91" fmla="*/ 220708 h 1161397"/>
              <a:gd name="connsiteX92" fmla="*/ 6029542 w 6884912"/>
              <a:gd name="connsiteY92" fmla="*/ 210339 h 1161397"/>
              <a:gd name="connsiteX93" fmla="*/ 6141123 w 6884912"/>
              <a:gd name="connsiteY93" fmla="*/ 159923 h 1161397"/>
              <a:gd name="connsiteX94" fmla="*/ 6290640 w 6884912"/>
              <a:gd name="connsiteY94" fmla="*/ 167441 h 1161397"/>
              <a:gd name="connsiteX95" fmla="*/ 6322806 w 6884912"/>
              <a:gd name="connsiteY95" fmla="*/ 213293 h 1161397"/>
              <a:gd name="connsiteX96" fmla="*/ 6380420 w 6884912"/>
              <a:gd name="connsiteY96" fmla="*/ 173195 h 1161397"/>
              <a:gd name="connsiteX97" fmla="*/ 6507891 w 6884912"/>
              <a:gd name="connsiteY97" fmla="*/ 118474 h 1161397"/>
              <a:gd name="connsiteX98" fmla="*/ 6571807 w 6884912"/>
              <a:gd name="connsiteY98" fmla="*/ 98636 h 1161397"/>
              <a:gd name="connsiteX99" fmla="*/ 6671880 w 6884912"/>
              <a:gd name="connsiteY99" fmla="*/ 82931 h 1161397"/>
              <a:gd name="connsiteX100" fmla="*/ 6702266 w 6884912"/>
              <a:gd name="connsiteY100" fmla="*/ 75470 h 1161397"/>
              <a:gd name="connsiteX101" fmla="*/ 6845802 w 6884912"/>
              <a:gd name="connsiteY101" fmla="*/ 24496 h 1161397"/>
              <a:gd name="connsiteX102" fmla="*/ 6884912 w 6884912"/>
              <a:gd name="connsiteY10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66947 w 6884912"/>
              <a:gd name="connsiteY16" fmla="*/ 700762 h 1161397"/>
              <a:gd name="connsiteX17" fmla="*/ 1178135 w 6884912"/>
              <a:gd name="connsiteY17" fmla="*/ 698631 h 1161397"/>
              <a:gd name="connsiteX18" fmla="*/ 1178301 w 6884912"/>
              <a:gd name="connsiteY18" fmla="*/ 698094 h 1161397"/>
              <a:gd name="connsiteX19" fmla="*/ 1242716 w 6884912"/>
              <a:gd name="connsiteY19" fmla="*/ 698052 h 1161397"/>
              <a:gd name="connsiteX20" fmla="*/ 1299977 w 6884912"/>
              <a:gd name="connsiteY20" fmla="*/ 639196 h 1161397"/>
              <a:gd name="connsiteX21" fmla="*/ 1326190 w 6884912"/>
              <a:gd name="connsiteY21" fmla="*/ 625955 h 1161397"/>
              <a:gd name="connsiteX22" fmla="*/ 1339600 w 6884912"/>
              <a:gd name="connsiteY22" fmla="*/ 616295 h 1161397"/>
              <a:gd name="connsiteX23" fmla="*/ 1340054 w 6884912"/>
              <a:gd name="connsiteY23" fmla="*/ 614022 h 1161397"/>
              <a:gd name="connsiteX24" fmla="*/ 1391606 w 6884912"/>
              <a:gd name="connsiteY24" fmla="*/ 615229 h 1161397"/>
              <a:gd name="connsiteX25" fmla="*/ 1397565 w 6884912"/>
              <a:gd name="connsiteY25" fmla="*/ 611490 h 1161397"/>
              <a:gd name="connsiteX26" fmla="*/ 1432302 w 6884912"/>
              <a:gd name="connsiteY26" fmla="*/ 617267 h 1161397"/>
              <a:gd name="connsiteX27" fmla="*/ 1449644 w 6884912"/>
              <a:gd name="connsiteY27" fmla="*/ 617591 h 1161397"/>
              <a:gd name="connsiteX28" fmla="*/ 1455793 w 6884912"/>
              <a:gd name="connsiteY28" fmla="*/ 623174 h 1161397"/>
              <a:gd name="connsiteX29" fmla="*/ 1480758 w 6884912"/>
              <a:gd name="connsiteY29" fmla="*/ 620863 h 1161397"/>
              <a:gd name="connsiteX30" fmla="*/ 1483154 w 6884912"/>
              <a:gd name="connsiteY30" fmla="*/ 618527 h 1161397"/>
              <a:gd name="connsiteX31" fmla="*/ 1505495 w 6884912"/>
              <a:gd name="connsiteY31" fmla="*/ 624325 h 1161397"/>
              <a:gd name="connsiteX32" fmla="*/ 1526340 w 6884912"/>
              <a:gd name="connsiteY32" fmla="*/ 638496 h 1161397"/>
              <a:gd name="connsiteX33" fmla="*/ 1731986 w 6884912"/>
              <a:gd name="connsiteY33" fmla="*/ 589682 h 1161397"/>
              <a:gd name="connsiteX34" fmla="*/ 1927935 w 6884912"/>
              <a:gd name="connsiteY34" fmla="*/ 628540 h 1161397"/>
              <a:gd name="connsiteX35" fmla="*/ 2039075 w 6884912"/>
              <a:gd name="connsiteY35" fmla="*/ 599964 h 1161397"/>
              <a:gd name="connsiteX36" fmla="*/ 2066980 w 6884912"/>
              <a:gd name="connsiteY36" fmla="*/ 550413 h 1161397"/>
              <a:gd name="connsiteX37" fmla="*/ 2352236 w 6884912"/>
              <a:gd name="connsiteY37" fmla="*/ 519602 h 1161397"/>
              <a:gd name="connsiteX38" fmla="*/ 2420791 w 6884912"/>
              <a:gd name="connsiteY38" fmla="*/ 492826 h 1161397"/>
              <a:gd name="connsiteX39" fmla="*/ 2489932 w 6884912"/>
              <a:gd name="connsiteY39" fmla="*/ 507864 h 1161397"/>
              <a:gd name="connsiteX40" fmla="*/ 2512917 w 6884912"/>
              <a:gd name="connsiteY40" fmla="*/ 489127 h 1161397"/>
              <a:gd name="connsiteX41" fmla="*/ 2516783 w 6884912"/>
              <a:gd name="connsiteY41" fmla="*/ 485473 h 1161397"/>
              <a:gd name="connsiteX42" fmla="*/ 2534360 w 6884912"/>
              <a:gd name="connsiteY42" fmla="*/ 480064 h 1161397"/>
              <a:gd name="connsiteX43" fmla="*/ 2536691 w 6884912"/>
              <a:gd name="connsiteY43" fmla="*/ 467018 h 1161397"/>
              <a:gd name="connsiteX44" fmla="*/ 2561265 w 6884912"/>
              <a:gd name="connsiteY44" fmla="*/ 450623 h 1161397"/>
              <a:gd name="connsiteX45" fmla="*/ 2594349 w 6884912"/>
              <a:gd name="connsiteY45" fmla="*/ 443884 h 1161397"/>
              <a:gd name="connsiteX46" fmla="*/ 2754324 w 6884912"/>
              <a:gd name="connsiteY46" fmla="*/ 424766 h 1161397"/>
              <a:gd name="connsiteX47" fmla="*/ 2848470 w 6884912"/>
              <a:gd name="connsiteY47" fmla="*/ 405966 h 1161397"/>
              <a:gd name="connsiteX48" fmla="*/ 2881772 w 6884912"/>
              <a:gd name="connsiteY48" fmla="*/ 387260 h 1161397"/>
              <a:gd name="connsiteX49" fmla="*/ 2929932 w 6884912"/>
              <a:gd name="connsiteY49" fmla="*/ 368912 h 1161397"/>
              <a:gd name="connsiteX50" fmla="*/ 3013020 w 6884912"/>
              <a:gd name="connsiteY50" fmla="*/ 327578 h 1161397"/>
              <a:gd name="connsiteX51" fmla="*/ 3222191 w 6884912"/>
              <a:gd name="connsiteY51" fmla="*/ 307887 h 1161397"/>
              <a:gd name="connsiteX52" fmla="*/ 3227953 w 6884912"/>
              <a:gd name="connsiteY52" fmla="*/ 297650 h 1161397"/>
              <a:gd name="connsiteX53" fmla="*/ 3510042 w 6884912"/>
              <a:gd name="connsiteY53" fmla="*/ 311820 h 1161397"/>
              <a:gd name="connsiteX54" fmla="*/ 3626773 w 6884912"/>
              <a:gd name="connsiteY54" fmla="*/ 290452 h 1161397"/>
              <a:gd name="connsiteX55" fmla="*/ 3666217 w 6884912"/>
              <a:gd name="connsiteY55" fmla="*/ 273255 h 1161397"/>
              <a:gd name="connsiteX56" fmla="*/ 3732427 w 6884912"/>
              <a:gd name="connsiteY56" fmla="*/ 245039 h 1161397"/>
              <a:gd name="connsiteX57" fmla="*/ 3777022 w 6884912"/>
              <a:gd name="connsiteY57" fmla="*/ 200276 h 1161397"/>
              <a:gd name="connsiteX58" fmla="*/ 3791246 w 6884912"/>
              <a:gd name="connsiteY58" fmla="*/ 189996 h 1161397"/>
              <a:gd name="connsiteX59" fmla="*/ 3819864 w 6884912"/>
              <a:gd name="connsiteY59" fmla="*/ 194605 h 1161397"/>
              <a:gd name="connsiteX60" fmla="*/ 3830398 w 6884912"/>
              <a:gd name="connsiteY60" fmla="*/ 188383 h 1161397"/>
              <a:gd name="connsiteX61" fmla="*/ 3834360 w 6884912"/>
              <a:gd name="connsiteY61" fmla="*/ 188992 h 1161397"/>
              <a:gd name="connsiteX62" fmla="*/ 3843715 w 6884912"/>
              <a:gd name="connsiteY62" fmla="*/ 188752 h 1161397"/>
              <a:gd name="connsiteX63" fmla="*/ 3842609 w 6884912"/>
              <a:gd name="connsiteY63" fmla="*/ 197386 h 1161397"/>
              <a:gd name="connsiteX64" fmla="*/ 3853961 w 6884912"/>
              <a:gd name="connsiteY64" fmla="*/ 213380 h 1161397"/>
              <a:gd name="connsiteX65" fmla="*/ 3907640 w 6884912"/>
              <a:gd name="connsiteY65" fmla="*/ 207568 h 1161397"/>
              <a:gd name="connsiteX66" fmla="*/ 3910449 w 6884912"/>
              <a:gd name="connsiteY66" fmla="*/ 197808 h 1161397"/>
              <a:gd name="connsiteX67" fmla="*/ 3917197 w 6884912"/>
              <a:gd name="connsiteY67" fmla="*/ 196121 h 1161397"/>
              <a:gd name="connsiteX68" fmla="*/ 3922400 w 6884912"/>
              <a:gd name="connsiteY68" fmla="*/ 205056 h 1161397"/>
              <a:gd name="connsiteX69" fmla="*/ 4013061 w 6884912"/>
              <a:gd name="connsiteY69" fmla="*/ 224874 h 1161397"/>
              <a:gd name="connsiteX70" fmla="*/ 4220717 w 6884912"/>
              <a:gd name="connsiteY70" fmla="*/ 192946 h 1161397"/>
              <a:gd name="connsiteX71" fmla="*/ 4228802 w 6884912"/>
              <a:gd name="connsiteY71" fmla="*/ 201468 h 1161397"/>
              <a:gd name="connsiteX72" fmla="*/ 4289361 w 6884912"/>
              <a:gd name="connsiteY72" fmla="*/ 196642 h 1161397"/>
              <a:gd name="connsiteX73" fmla="*/ 4498913 w 6884912"/>
              <a:gd name="connsiteY73" fmla="*/ 118915 h 1161397"/>
              <a:gd name="connsiteX74" fmla="*/ 4617330 w 6884912"/>
              <a:gd name="connsiteY74" fmla="*/ 111163 h 1161397"/>
              <a:gd name="connsiteX75" fmla="*/ 4659778 w 6884912"/>
              <a:gd name="connsiteY75" fmla="*/ 118219 h 1161397"/>
              <a:gd name="connsiteX76" fmla="*/ 4730870 w 6884912"/>
              <a:gd name="connsiteY76" fmla="*/ 129432 h 1161397"/>
              <a:gd name="connsiteX77" fmla="*/ 4844073 w 6884912"/>
              <a:gd name="connsiteY77" fmla="*/ 161768 h 1161397"/>
              <a:gd name="connsiteX78" fmla="*/ 4856454 w 6884912"/>
              <a:gd name="connsiteY78" fmla="*/ 130488 h 1161397"/>
              <a:gd name="connsiteX79" fmla="*/ 4920038 w 6884912"/>
              <a:gd name="connsiteY79" fmla="*/ 140418 h 1161397"/>
              <a:gd name="connsiteX80" fmla="*/ 5016639 w 6884912"/>
              <a:gd name="connsiteY80" fmla="*/ 158905 h 1161397"/>
              <a:gd name="connsiteX81" fmla="*/ 5072009 w 6884912"/>
              <a:gd name="connsiteY81" fmla="*/ 161502 h 1161397"/>
              <a:gd name="connsiteX82" fmla="*/ 5223626 w 6884912"/>
              <a:gd name="connsiteY82" fmla="*/ 177356 h 1161397"/>
              <a:gd name="connsiteX83" fmla="*/ 5375773 w 6884912"/>
              <a:gd name="connsiteY83" fmla="*/ 199913 h 1161397"/>
              <a:gd name="connsiteX84" fmla="*/ 5467502 w 6884912"/>
              <a:gd name="connsiteY84" fmla="*/ 250963 h 1161397"/>
              <a:gd name="connsiteX85" fmla="*/ 5592395 w 6884912"/>
              <a:gd name="connsiteY85" fmla="*/ 265434 h 1161397"/>
              <a:gd name="connsiteX86" fmla="*/ 5613532 w 6884912"/>
              <a:gd name="connsiteY86" fmla="*/ 273379 h 1161397"/>
              <a:gd name="connsiteX87" fmla="*/ 5642173 w 6884912"/>
              <a:gd name="connsiteY87" fmla="*/ 266904 h 1161397"/>
              <a:gd name="connsiteX88" fmla="*/ 5756910 w 6884912"/>
              <a:gd name="connsiteY88" fmla="*/ 239211 h 1161397"/>
              <a:gd name="connsiteX89" fmla="*/ 5846667 w 6884912"/>
              <a:gd name="connsiteY89" fmla="*/ 201786 h 1161397"/>
              <a:gd name="connsiteX90" fmla="*/ 5960732 w 6884912"/>
              <a:gd name="connsiteY90" fmla="*/ 220708 h 1161397"/>
              <a:gd name="connsiteX91" fmla="*/ 6029542 w 6884912"/>
              <a:gd name="connsiteY91" fmla="*/ 210339 h 1161397"/>
              <a:gd name="connsiteX92" fmla="*/ 6141123 w 6884912"/>
              <a:gd name="connsiteY92" fmla="*/ 159923 h 1161397"/>
              <a:gd name="connsiteX93" fmla="*/ 6290640 w 6884912"/>
              <a:gd name="connsiteY93" fmla="*/ 167441 h 1161397"/>
              <a:gd name="connsiteX94" fmla="*/ 6322806 w 6884912"/>
              <a:gd name="connsiteY94" fmla="*/ 213293 h 1161397"/>
              <a:gd name="connsiteX95" fmla="*/ 6380420 w 6884912"/>
              <a:gd name="connsiteY95" fmla="*/ 173195 h 1161397"/>
              <a:gd name="connsiteX96" fmla="*/ 6507891 w 6884912"/>
              <a:gd name="connsiteY96" fmla="*/ 118474 h 1161397"/>
              <a:gd name="connsiteX97" fmla="*/ 6571807 w 6884912"/>
              <a:gd name="connsiteY97" fmla="*/ 98636 h 1161397"/>
              <a:gd name="connsiteX98" fmla="*/ 6671880 w 6884912"/>
              <a:gd name="connsiteY98" fmla="*/ 82931 h 1161397"/>
              <a:gd name="connsiteX99" fmla="*/ 6702266 w 6884912"/>
              <a:gd name="connsiteY99" fmla="*/ 75470 h 1161397"/>
              <a:gd name="connsiteX100" fmla="*/ 6845802 w 6884912"/>
              <a:gd name="connsiteY100" fmla="*/ 24496 h 1161397"/>
              <a:gd name="connsiteX101" fmla="*/ 6884912 w 6884912"/>
              <a:gd name="connsiteY10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78135 w 6884912"/>
              <a:gd name="connsiteY16" fmla="*/ 698631 h 1161397"/>
              <a:gd name="connsiteX17" fmla="*/ 1178301 w 6884912"/>
              <a:gd name="connsiteY17" fmla="*/ 698094 h 1161397"/>
              <a:gd name="connsiteX18" fmla="*/ 1242716 w 6884912"/>
              <a:gd name="connsiteY18" fmla="*/ 698052 h 1161397"/>
              <a:gd name="connsiteX19" fmla="*/ 1299977 w 6884912"/>
              <a:gd name="connsiteY19" fmla="*/ 639196 h 1161397"/>
              <a:gd name="connsiteX20" fmla="*/ 1326190 w 6884912"/>
              <a:gd name="connsiteY20" fmla="*/ 625955 h 1161397"/>
              <a:gd name="connsiteX21" fmla="*/ 1339600 w 6884912"/>
              <a:gd name="connsiteY21" fmla="*/ 616295 h 1161397"/>
              <a:gd name="connsiteX22" fmla="*/ 1340054 w 6884912"/>
              <a:gd name="connsiteY22" fmla="*/ 614022 h 1161397"/>
              <a:gd name="connsiteX23" fmla="*/ 1391606 w 6884912"/>
              <a:gd name="connsiteY23" fmla="*/ 615229 h 1161397"/>
              <a:gd name="connsiteX24" fmla="*/ 1397565 w 6884912"/>
              <a:gd name="connsiteY24" fmla="*/ 611490 h 1161397"/>
              <a:gd name="connsiteX25" fmla="*/ 1432302 w 6884912"/>
              <a:gd name="connsiteY25" fmla="*/ 617267 h 1161397"/>
              <a:gd name="connsiteX26" fmla="*/ 1449644 w 6884912"/>
              <a:gd name="connsiteY26" fmla="*/ 617591 h 1161397"/>
              <a:gd name="connsiteX27" fmla="*/ 1455793 w 6884912"/>
              <a:gd name="connsiteY27" fmla="*/ 623174 h 1161397"/>
              <a:gd name="connsiteX28" fmla="*/ 1480758 w 6884912"/>
              <a:gd name="connsiteY28" fmla="*/ 620863 h 1161397"/>
              <a:gd name="connsiteX29" fmla="*/ 1483154 w 6884912"/>
              <a:gd name="connsiteY29" fmla="*/ 618527 h 1161397"/>
              <a:gd name="connsiteX30" fmla="*/ 1505495 w 6884912"/>
              <a:gd name="connsiteY30" fmla="*/ 624325 h 1161397"/>
              <a:gd name="connsiteX31" fmla="*/ 1526340 w 6884912"/>
              <a:gd name="connsiteY31" fmla="*/ 638496 h 1161397"/>
              <a:gd name="connsiteX32" fmla="*/ 1731986 w 6884912"/>
              <a:gd name="connsiteY32" fmla="*/ 589682 h 1161397"/>
              <a:gd name="connsiteX33" fmla="*/ 1927935 w 6884912"/>
              <a:gd name="connsiteY33" fmla="*/ 628540 h 1161397"/>
              <a:gd name="connsiteX34" fmla="*/ 2039075 w 6884912"/>
              <a:gd name="connsiteY34" fmla="*/ 599964 h 1161397"/>
              <a:gd name="connsiteX35" fmla="*/ 2066980 w 6884912"/>
              <a:gd name="connsiteY35" fmla="*/ 550413 h 1161397"/>
              <a:gd name="connsiteX36" fmla="*/ 2352236 w 6884912"/>
              <a:gd name="connsiteY36" fmla="*/ 519602 h 1161397"/>
              <a:gd name="connsiteX37" fmla="*/ 2420791 w 6884912"/>
              <a:gd name="connsiteY37" fmla="*/ 492826 h 1161397"/>
              <a:gd name="connsiteX38" fmla="*/ 2489932 w 6884912"/>
              <a:gd name="connsiteY38" fmla="*/ 507864 h 1161397"/>
              <a:gd name="connsiteX39" fmla="*/ 2512917 w 6884912"/>
              <a:gd name="connsiteY39" fmla="*/ 489127 h 1161397"/>
              <a:gd name="connsiteX40" fmla="*/ 2516783 w 6884912"/>
              <a:gd name="connsiteY40" fmla="*/ 485473 h 1161397"/>
              <a:gd name="connsiteX41" fmla="*/ 2534360 w 6884912"/>
              <a:gd name="connsiteY41" fmla="*/ 480064 h 1161397"/>
              <a:gd name="connsiteX42" fmla="*/ 2536691 w 6884912"/>
              <a:gd name="connsiteY42" fmla="*/ 467018 h 1161397"/>
              <a:gd name="connsiteX43" fmla="*/ 2561265 w 6884912"/>
              <a:gd name="connsiteY43" fmla="*/ 450623 h 1161397"/>
              <a:gd name="connsiteX44" fmla="*/ 2594349 w 6884912"/>
              <a:gd name="connsiteY44" fmla="*/ 443884 h 1161397"/>
              <a:gd name="connsiteX45" fmla="*/ 2754324 w 6884912"/>
              <a:gd name="connsiteY45" fmla="*/ 424766 h 1161397"/>
              <a:gd name="connsiteX46" fmla="*/ 2848470 w 6884912"/>
              <a:gd name="connsiteY46" fmla="*/ 405966 h 1161397"/>
              <a:gd name="connsiteX47" fmla="*/ 2881772 w 6884912"/>
              <a:gd name="connsiteY47" fmla="*/ 387260 h 1161397"/>
              <a:gd name="connsiteX48" fmla="*/ 2929932 w 6884912"/>
              <a:gd name="connsiteY48" fmla="*/ 368912 h 1161397"/>
              <a:gd name="connsiteX49" fmla="*/ 3013020 w 6884912"/>
              <a:gd name="connsiteY49" fmla="*/ 327578 h 1161397"/>
              <a:gd name="connsiteX50" fmla="*/ 3222191 w 6884912"/>
              <a:gd name="connsiteY50" fmla="*/ 307887 h 1161397"/>
              <a:gd name="connsiteX51" fmla="*/ 3227953 w 6884912"/>
              <a:gd name="connsiteY51" fmla="*/ 297650 h 1161397"/>
              <a:gd name="connsiteX52" fmla="*/ 3510042 w 6884912"/>
              <a:gd name="connsiteY52" fmla="*/ 311820 h 1161397"/>
              <a:gd name="connsiteX53" fmla="*/ 3626773 w 6884912"/>
              <a:gd name="connsiteY53" fmla="*/ 290452 h 1161397"/>
              <a:gd name="connsiteX54" fmla="*/ 3666217 w 6884912"/>
              <a:gd name="connsiteY54" fmla="*/ 273255 h 1161397"/>
              <a:gd name="connsiteX55" fmla="*/ 3732427 w 6884912"/>
              <a:gd name="connsiteY55" fmla="*/ 245039 h 1161397"/>
              <a:gd name="connsiteX56" fmla="*/ 3777022 w 6884912"/>
              <a:gd name="connsiteY56" fmla="*/ 200276 h 1161397"/>
              <a:gd name="connsiteX57" fmla="*/ 3791246 w 6884912"/>
              <a:gd name="connsiteY57" fmla="*/ 189996 h 1161397"/>
              <a:gd name="connsiteX58" fmla="*/ 3819864 w 6884912"/>
              <a:gd name="connsiteY58" fmla="*/ 194605 h 1161397"/>
              <a:gd name="connsiteX59" fmla="*/ 3830398 w 6884912"/>
              <a:gd name="connsiteY59" fmla="*/ 188383 h 1161397"/>
              <a:gd name="connsiteX60" fmla="*/ 3834360 w 6884912"/>
              <a:gd name="connsiteY60" fmla="*/ 188992 h 1161397"/>
              <a:gd name="connsiteX61" fmla="*/ 3843715 w 6884912"/>
              <a:gd name="connsiteY61" fmla="*/ 188752 h 1161397"/>
              <a:gd name="connsiteX62" fmla="*/ 3842609 w 6884912"/>
              <a:gd name="connsiteY62" fmla="*/ 197386 h 1161397"/>
              <a:gd name="connsiteX63" fmla="*/ 3853961 w 6884912"/>
              <a:gd name="connsiteY63" fmla="*/ 213380 h 1161397"/>
              <a:gd name="connsiteX64" fmla="*/ 3907640 w 6884912"/>
              <a:gd name="connsiteY64" fmla="*/ 207568 h 1161397"/>
              <a:gd name="connsiteX65" fmla="*/ 3910449 w 6884912"/>
              <a:gd name="connsiteY65" fmla="*/ 197808 h 1161397"/>
              <a:gd name="connsiteX66" fmla="*/ 3917197 w 6884912"/>
              <a:gd name="connsiteY66" fmla="*/ 196121 h 1161397"/>
              <a:gd name="connsiteX67" fmla="*/ 3922400 w 6884912"/>
              <a:gd name="connsiteY67" fmla="*/ 205056 h 1161397"/>
              <a:gd name="connsiteX68" fmla="*/ 4013061 w 6884912"/>
              <a:gd name="connsiteY68" fmla="*/ 224874 h 1161397"/>
              <a:gd name="connsiteX69" fmla="*/ 4220717 w 6884912"/>
              <a:gd name="connsiteY69" fmla="*/ 192946 h 1161397"/>
              <a:gd name="connsiteX70" fmla="*/ 4228802 w 6884912"/>
              <a:gd name="connsiteY70" fmla="*/ 201468 h 1161397"/>
              <a:gd name="connsiteX71" fmla="*/ 4289361 w 6884912"/>
              <a:gd name="connsiteY71" fmla="*/ 196642 h 1161397"/>
              <a:gd name="connsiteX72" fmla="*/ 4498913 w 6884912"/>
              <a:gd name="connsiteY72" fmla="*/ 118915 h 1161397"/>
              <a:gd name="connsiteX73" fmla="*/ 4617330 w 6884912"/>
              <a:gd name="connsiteY73" fmla="*/ 111163 h 1161397"/>
              <a:gd name="connsiteX74" fmla="*/ 4659778 w 6884912"/>
              <a:gd name="connsiteY74" fmla="*/ 118219 h 1161397"/>
              <a:gd name="connsiteX75" fmla="*/ 4730870 w 6884912"/>
              <a:gd name="connsiteY75" fmla="*/ 129432 h 1161397"/>
              <a:gd name="connsiteX76" fmla="*/ 4844073 w 6884912"/>
              <a:gd name="connsiteY76" fmla="*/ 161768 h 1161397"/>
              <a:gd name="connsiteX77" fmla="*/ 4856454 w 6884912"/>
              <a:gd name="connsiteY77" fmla="*/ 130488 h 1161397"/>
              <a:gd name="connsiteX78" fmla="*/ 4920038 w 6884912"/>
              <a:gd name="connsiteY78" fmla="*/ 140418 h 1161397"/>
              <a:gd name="connsiteX79" fmla="*/ 5016639 w 6884912"/>
              <a:gd name="connsiteY79" fmla="*/ 158905 h 1161397"/>
              <a:gd name="connsiteX80" fmla="*/ 5072009 w 6884912"/>
              <a:gd name="connsiteY80" fmla="*/ 161502 h 1161397"/>
              <a:gd name="connsiteX81" fmla="*/ 5223626 w 6884912"/>
              <a:gd name="connsiteY81" fmla="*/ 177356 h 1161397"/>
              <a:gd name="connsiteX82" fmla="*/ 5375773 w 6884912"/>
              <a:gd name="connsiteY82" fmla="*/ 199913 h 1161397"/>
              <a:gd name="connsiteX83" fmla="*/ 5467502 w 6884912"/>
              <a:gd name="connsiteY83" fmla="*/ 250963 h 1161397"/>
              <a:gd name="connsiteX84" fmla="*/ 5592395 w 6884912"/>
              <a:gd name="connsiteY84" fmla="*/ 265434 h 1161397"/>
              <a:gd name="connsiteX85" fmla="*/ 5613532 w 6884912"/>
              <a:gd name="connsiteY85" fmla="*/ 273379 h 1161397"/>
              <a:gd name="connsiteX86" fmla="*/ 5642173 w 6884912"/>
              <a:gd name="connsiteY86" fmla="*/ 266904 h 1161397"/>
              <a:gd name="connsiteX87" fmla="*/ 5756910 w 6884912"/>
              <a:gd name="connsiteY87" fmla="*/ 239211 h 1161397"/>
              <a:gd name="connsiteX88" fmla="*/ 5846667 w 6884912"/>
              <a:gd name="connsiteY88" fmla="*/ 201786 h 1161397"/>
              <a:gd name="connsiteX89" fmla="*/ 5960732 w 6884912"/>
              <a:gd name="connsiteY89" fmla="*/ 220708 h 1161397"/>
              <a:gd name="connsiteX90" fmla="*/ 6029542 w 6884912"/>
              <a:gd name="connsiteY90" fmla="*/ 210339 h 1161397"/>
              <a:gd name="connsiteX91" fmla="*/ 6141123 w 6884912"/>
              <a:gd name="connsiteY91" fmla="*/ 159923 h 1161397"/>
              <a:gd name="connsiteX92" fmla="*/ 6290640 w 6884912"/>
              <a:gd name="connsiteY92" fmla="*/ 167441 h 1161397"/>
              <a:gd name="connsiteX93" fmla="*/ 6322806 w 6884912"/>
              <a:gd name="connsiteY93" fmla="*/ 213293 h 1161397"/>
              <a:gd name="connsiteX94" fmla="*/ 6380420 w 6884912"/>
              <a:gd name="connsiteY94" fmla="*/ 173195 h 1161397"/>
              <a:gd name="connsiteX95" fmla="*/ 6507891 w 6884912"/>
              <a:gd name="connsiteY95" fmla="*/ 118474 h 1161397"/>
              <a:gd name="connsiteX96" fmla="*/ 6571807 w 6884912"/>
              <a:gd name="connsiteY96" fmla="*/ 98636 h 1161397"/>
              <a:gd name="connsiteX97" fmla="*/ 6671880 w 6884912"/>
              <a:gd name="connsiteY97" fmla="*/ 82931 h 1161397"/>
              <a:gd name="connsiteX98" fmla="*/ 6702266 w 6884912"/>
              <a:gd name="connsiteY98" fmla="*/ 75470 h 1161397"/>
              <a:gd name="connsiteX99" fmla="*/ 6845802 w 6884912"/>
              <a:gd name="connsiteY99" fmla="*/ 24496 h 1161397"/>
              <a:gd name="connsiteX100" fmla="*/ 6884912 w 6884912"/>
              <a:gd name="connsiteY100"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78135 w 6884912"/>
              <a:gd name="connsiteY15" fmla="*/ 698631 h 1161397"/>
              <a:gd name="connsiteX16" fmla="*/ 1178301 w 6884912"/>
              <a:gd name="connsiteY16" fmla="*/ 698094 h 1161397"/>
              <a:gd name="connsiteX17" fmla="*/ 1242716 w 6884912"/>
              <a:gd name="connsiteY17" fmla="*/ 698052 h 1161397"/>
              <a:gd name="connsiteX18" fmla="*/ 1299977 w 6884912"/>
              <a:gd name="connsiteY18" fmla="*/ 639196 h 1161397"/>
              <a:gd name="connsiteX19" fmla="*/ 1326190 w 6884912"/>
              <a:gd name="connsiteY19" fmla="*/ 625955 h 1161397"/>
              <a:gd name="connsiteX20" fmla="*/ 1339600 w 6884912"/>
              <a:gd name="connsiteY20" fmla="*/ 616295 h 1161397"/>
              <a:gd name="connsiteX21" fmla="*/ 1340054 w 6884912"/>
              <a:gd name="connsiteY21" fmla="*/ 614022 h 1161397"/>
              <a:gd name="connsiteX22" fmla="*/ 1391606 w 6884912"/>
              <a:gd name="connsiteY22" fmla="*/ 615229 h 1161397"/>
              <a:gd name="connsiteX23" fmla="*/ 1397565 w 6884912"/>
              <a:gd name="connsiteY23" fmla="*/ 611490 h 1161397"/>
              <a:gd name="connsiteX24" fmla="*/ 1432302 w 6884912"/>
              <a:gd name="connsiteY24" fmla="*/ 617267 h 1161397"/>
              <a:gd name="connsiteX25" fmla="*/ 1449644 w 6884912"/>
              <a:gd name="connsiteY25" fmla="*/ 617591 h 1161397"/>
              <a:gd name="connsiteX26" fmla="*/ 1455793 w 6884912"/>
              <a:gd name="connsiteY26" fmla="*/ 623174 h 1161397"/>
              <a:gd name="connsiteX27" fmla="*/ 1480758 w 6884912"/>
              <a:gd name="connsiteY27" fmla="*/ 620863 h 1161397"/>
              <a:gd name="connsiteX28" fmla="*/ 1483154 w 6884912"/>
              <a:gd name="connsiteY28" fmla="*/ 618527 h 1161397"/>
              <a:gd name="connsiteX29" fmla="*/ 1505495 w 6884912"/>
              <a:gd name="connsiteY29" fmla="*/ 624325 h 1161397"/>
              <a:gd name="connsiteX30" fmla="*/ 1526340 w 6884912"/>
              <a:gd name="connsiteY30" fmla="*/ 638496 h 1161397"/>
              <a:gd name="connsiteX31" fmla="*/ 1731986 w 6884912"/>
              <a:gd name="connsiteY31" fmla="*/ 589682 h 1161397"/>
              <a:gd name="connsiteX32" fmla="*/ 1927935 w 6884912"/>
              <a:gd name="connsiteY32" fmla="*/ 628540 h 1161397"/>
              <a:gd name="connsiteX33" fmla="*/ 2039075 w 6884912"/>
              <a:gd name="connsiteY33" fmla="*/ 599964 h 1161397"/>
              <a:gd name="connsiteX34" fmla="*/ 2066980 w 6884912"/>
              <a:gd name="connsiteY34" fmla="*/ 550413 h 1161397"/>
              <a:gd name="connsiteX35" fmla="*/ 2352236 w 6884912"/>
              <a:gd name="connsiteY35" fmla="*/ 519602 h 1161397"/>
              <a:gd name="connsiteX36" fmla="*/ 2420791 w 6884912"/>
              <a:gd name="connsiteY36" fmla="*/ 492826 h 1161397"/>
              <a:gd name="connsiteX37" fmla="*/ 2489932 w 6884912"/>
              <a:gd name="connsiteY37" fmla="*/ 507864 h 1161397"/>
              <a:gd name="connsiteX38" fmla="*/ 2512917 w 6884912"/>
              <a:gd name="connsiteY38" fmla="*/ 489127 h 1161397"/>
              <a:gd name="connsiteX39" fmla="*/ 2516783 w 6884912"/>
              <a:gd name="connsiteY39" fmla="*/ 485473 h 1161397"/>
              <a:gd name="connsiteX40" fmla="*/ 2534360 w 6884912"/>
              <a:gd name="connsiteY40" fmla="*/ 480064 h 1161397"/>
              <a:gd name="connsiteX41" fmla="*/ 2536691 w 6884912"/>
              <a:gd name="connsiteY41" fmla="*/ 467018 h 1161397"/>
              <a:gd name="connsiteX42" fmla="*/ 2561265 w 6884912"/>
              <a:gd name="connsiteY42" fmla="*/ 450623 h 1161397"/>
              <a:gd name="connsiteX43" fmla="*/ 2594349 w 6884912"/>
              <a:gd name="connsiteY43" fmla="*/ 443884 h 1161397"/>
              <a:gd name="connsiteX44" fmla="*/ 2754324 w 6884912"/>
              <a:gd name="connsiteY44" fmla="*/ 424766 h 1161397"/>
              <a:gd name="connsiteX45" fmla="*/ 2848470 w 6884912"/>
              <a:gd name="connsiteY45" fmla="*/ 405966 h 1161397"/>
              <a:gd name="connsiteX46" fmla="*/ 2881772 w 6884912"/>
              <a:gd name="connsiteY46" fmla="*/ 387260 h 1161397"/>
              <a:gd name="connsiteX47" fmla="*/ 2929932 w 6884912"/>
              <a:gd name="connsiteY47" fmla="*/ 368912 h 1161397"/>
              <a:gd name="connsiteX48" fmla="*/ 3013020 w 6884912"/>
              <a:gd name="connsiteY48" fmla="*/ 327578 h 1161397"/>
              <a:gd name="connsiteX49" fmla="*/ 3222191 w 6884912"/>
              <a:gd name="connsiteY49" fmla="*/ 307887 h 1161397"/>
              <a:gd name="connsiteX50" fmla="*/ 3227953 w 6884912"/>
              <a:gd name="connsiteY50" fmla="*/ 297650 h 1161397"/>
              <a:gd name="connsiteX51" fmla="*/ 3510042 w 6884912"/>
              <a:gd name="connsiteY51" fmla="*/ 311820 h 1161397"/>
              <a:gd name="connsiteX52" fmla="*/ 3626773 w 6884912"/>
              <a:gd name="connsiteY52" fmla="*/ 290452 h 1161397"/>
              <a:gd name="connsiteX53" fmla="*/ 3666217 w 6884912"/>
              <a:gd name="connsiteY53" fmla="*/ 273255 h 1161397"/>
              <a:gd name="connsiteX54" fmla="*/ 3732427 w 6884912"/>
              <a:gd name="connsiteY54" fmla="*/ 245039 h 1161397"/>
              <a:gd name="connsiteX55" fmla="*/ 3777022 w 6884912"/>
              <a:gd name="connsiteY55" fmla="*/ 200276 h 1161397"/>
              <a:gd name="connsiteX56" fmla="*/ 3791246 w 6884912"/>
              <a:gd name="connsiteY56" fmla="*/ 189996 h 1161397"/>
              <a:gd name="connsiteX57" fmla="*/ 3819864 w 6884912"/>
              <a:gd name="connsiteY57" fmla="*/ 194605 h 1161397"/>
              <a:gd name="connsiteX58" fmla="*/ 3830398 w 6884912"/>
              <a:gd name="connsiteY58" fmla="*/ 188383 h 1161397"/>
              <a:gd name="connsiteX59" fmla="*/ 3834360 w 6884912"/>
              <a:gd name="connsiteY59" fmla="*/ 188992 h 1161397"/>
              <a:gd name="connsiteX60" fmla="*/ 3843715 w 6884912"/>
              <a:gd name="connsiteY60" fmla="*/ 188752 h 1161397"/>
              <a:gd name="connsiteX61" fmla="*/ 3842609 w 6884912"/>
              <a:gd name="connsiteY61" fmla="*/ 197386 h 1161397"/>
              <a:gd name="connsiteX62" fmla="*/ 3853961 w 6884912"/>
              <a:gd name="connsiteY62" fmla="*/ 213380 h 1161397"/>
              <a:gd name="connsiteX63" fmla="*/ 3907640 w 6884912"/>
              <a:gd name="connsiteY63" fmla="*/ 207568 h 1161397"/>
              <a:gd name="connsiteX64" fmla="*/ 3910449 w 6884912"/>
              <a:gd name="connsiteY64" fmla="*/ 197808 h 1161397"/>
              <a:gd name="connsiteX65" fmla="*/ 3917197 w 6884912"/>
              <a:gd name="connsiteY65" fmla="*/ 196121 h 1161397"/>
              <a:gd name="connsiteX66" fmla="*/ 3922400 w 6884912"/>
              <a:gd name="connsiteY66" fmla="*/ 205056 h 1161397"/>
              <a:gd name="connsiteX67" fmla="*/ 4013061 w 6884912"/>
              <a:gd name="connsiteY67" fmla="*/ 224874 h 1161397"/>
              <a:gd name="connsiteX68" fmla="*/ 4220717 w 6884912"/>
              <a:gd name="connsiteY68" fmla="*/ 192946 h 1161397"/>
              <a:gd name="connsiteX69" fmla="*/ 4228802 w 6884912"/>
              <a:gd name="connsiteY69" fmla="*/ 201468 h 1161397"/>
              <a:gd name="connsiteX70" fmla="*/ 4289361 w 6884912"/>
              <a:gd name="connsiteY70" fmla="*/ 196642 h 1161397"/>
              <a:gd name="connsiteX71" fmla="*/ 4498913 w 6884912"/>
              <a:gd name="connsiteY71" fmla="*/ 118915 h 1161397"/>
              <a:gd name="connsiteX72" fmla="*/ 4617330 w 6884912"/>
              <a:gd name="connsiteY72" fmla="*/ 111163 h 1161397"/>
              <a:gd name="connsiteX73" fmla="*/ 4659778 w 6884912"/>
              <a:gd name="connsiteY73" fmla="*/ 118219 h 1161397"/>
              <a:gd name="connsiteX74" fmla="*/ 4730870 w 6884912"/>
              <a:gd name="connsiteY74" fmla="*/ 129432 h 1161397"/>
              <a:gd name="connsiteX75" fmla="*/ 4844073 w 6884912"/>
              <a:gd name="connsiteY75" fmla="*/ 161768 h 1161397"/>
              <a:gd name="connsiteX76" fmla="*/ 4856454 w 6884912"/>
              <a:gd name="connsiteY76" fmla="*/ 130488 h 1161397"/>
              <a:gd name="connsiteX77" fmla="*/ 4920038 w 6884912"/>
              <a:gd name="connsiteY77" fmla="*/ 140418 h 1161397"/>
              <a:gd name="connsiteX78" fmla="*/ 5016639 w 6884912"/>
              <a:gd name="connsiteY78" fmla="*/ 158905 h 1161397"/>
              <a:gd name="connsiteX79" fmla="*/ 5072009 w 6884912"/>
              <a:gd name="connsiteY79" fmla="*/ 161502 h 1161397"/>
              <a:gd name="connsiteX80" fmla="*/ 5223626 w 6884912"/>
              <a:gd name="connsiteY80" fmla="*/ 177356 h 1161397"/>
              <a:gd name="connsiteX81" fmla="*/ 5375773 w 6884912"/>
              <a:gd name="connsiteY81" fmla="*/ 199913 h 1161397"/>
              <a:gd name="connsiteX82" fmla="*/ 5467502 w 6884912"/>
              <a:gd name="connsiteY82" fmla="*/ 250963 h 1161397"/>
              <a:gd name="connsiteX83" fmla="*/ 5592395 w 6884912"/>
              <a:gd name="connsiteY83" fmla="*/ 265434 h 1161397"/>
              <a:gd name="connsiteX84" fmla="*/ 5613532 w 6884912"/>
              <a:gd name="connsiteY84" fmla="*/ 273379 h 1161397"/>
              <a:gd name="connsiteX85" fmla="*/ 5642173 w 6884912"/>
              <a:gd name="connsiteY85" fmla="*/ 266904 h 1161397"/>
              <a:gd name="connsiteX86" fmla="*/ 5756910 w 6884912"/>
              <a:gd name="connsiteY86" fmla="*/ 239211 h 1161397"/>
              <a:gd name="connsiteX87" fmla="*/ 5846667 w 6884912"/>
              <a:gd name="connsiteY87" fmla="*/ 201786 h 1161397"/>
              <a:gd name="connsiteX88" fmla="*/ 5960732 w 6884912"/>
              <a:gd name="connsiteY88" fmla="*/ 220708 h 1161397"/>
              <a:gd name="connsiteX89" fmla="*/ 6029542 w 6884912"/>
              <a:gd name="connsiteY89" fmla="*/ 210339 h 1161397"/>
              <a:gd name="connsiteX90" fmla="*/ 6141123 w 6884912"/>
              <a:gd name="connsiteY90" fmla="*/ 159923 h 1161397"/>
              <a:gd name="connsiteX91" fmla="*/ 6290640 w 6884912"/>
              <a:gd name="connsiteY91" fmla="*/ 167441 h 1161397"/>
              <a:gd name="connsiteX92" fmla="*/ 6322806 w 6884912"/>
              <a:gd name="connsiteY92" fmla="*/ 213293 h 1161397"/>
              <a:gd name="connsiteX93" fmla="*/ 6380420 w 6884912"/>
              <a:gd name="connsiteY93" fmla="*/ 173195 h 1161397"/>
              <a:gd name="connsiteX94" fmla="*/ 6507891 w 6884912"/>
              <a:gd name="connsiteY94" fmla="*/ 118474 h 1161397"/>
              <a:gd name="connsiteX95" fmla="*/ 6571807 w 6884912"/>
              <a:gd name="connsiteY95" fmla="*/ 98636 h 1161397"/>
              <a:gd name="connsiteX96" fmla="*/ 6671880 w 6884912"/>
              <a:gd name="connsiteY96" fmla="*/ 82931 h 1161397"/>
              <a:gd name="connsiteX97" fmla="*/ 6702266 w 6884912"/>
              <a:gd name="connsiteY97" fmla="*/ 75470 h 1161397"/>
              <a:gd name="connsiteX98" fmla="*/ 6845802 w 6884912"/>
              <a:gd name="connsiteY98" fmla="*/ 24496 h 1161397"/>
              <a:gd name="connsiteX99" fmla="*/ 6884912 w 6884912"/>
              <a:gd name="connsiteY99"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78135 w 6884912"/>
              <a:gd name="connsiteY15" fmla="*/ 698631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207847 w 6884912"/>
              <a:gd name="connsiteY15" fmla="*/ 689087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7166 w 6884912"/>
              <a:gd name="connsiteY14" fmla="*/ 744338 h 1161397"/>
              <a:gd name="connsiteX15" fmla="*/ 1207847 w 6884912"/>
              <a:gd name="connsiteY15" fmla="*/ 689087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884912" h="1161397">
                <a:moveTo>
                  <a:pt x="6884912" y="0"/>
                </a:moveTo>
                <a:lnTo>
                  <a:pt x="6884912" y="1161397"/>
                </a:lnTo>
                <a:lnTo>
                  <a:pt x="0" y="1161397"/>
                </a:lnTo>
                <a:lnTo>
                  <a:pt x="27135" y="1147460"/>
                </a:lnTo>
                <a:cubicBezTo>
                  <a:pt x="57431" y="1167048"/>
                  <a:pt x="61886" y="1088181"/>
                  <a:pt x="115388" y="1111320"/>
                </a:cubicBezTo>
                <a:cubicBezTo>
                  <a:pt x="146435" y="1096221"/>
                  <a:pt x="156823" y="1079485"/>
                  <a:pt x="213420" y="1056868"/>
                </a:cubicBezTo>
                <a:cubicBezTo>
                  <a:pt x="288217" y="1040787"/>
                  <a:pt x="383333" y="1044881"/>
                  <a:pt x="454970" y="1023343"/>
                </a:cubicBezTo>
                <a:cubicBezTo>
                  <a:pt x="440966" y="999969"/>
                  <a:pt x="571419" y="1006841"/>
                  <a:pt x="548162" y="984908"/>
                </a:cubicBezTo>
                <a:cubicBezTo>
                  <a:pt x="561321" y="956563"/>
                  <a:pt x="637415" y="1010272"/>
                  <a:pt x="651408" y="984938"/>
                </a:cubicBezTo>
                <a:cubicBezTo>
                  <a:pt x="671652" y="980952"/>
                  <a:pt x="698726" y="950833"/>
                  <a:pt x="723108" y="941904"/>
                </a:cubicBezTo>
                <a:cubicBezTo>
                  <a:pt x="760262" y="946949"/>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6251" y="768649"/>
                  <a:pt x="1137166" y="744338"/>
                </a:cubicBezTo>
                <a:lnTo>
                  <a:pt x="1207847" y="689087"/>
                </a:lnTo>
                <a:cubicBezTo>
                  <a:pt x="1226429" y="687736"/>
                  <a:pt x="1222409" y="707958"/>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cubicBezTo>
                  <a:pt x="1339751" y="615537"/>
                  <a:pt x="1339903" y="614780"/>
                  <a:pt x="1340054" y="614022"/>
                </a:cubicBez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61730" y="317407"/>
                  <a:pt x="3186369" y="312875"/>
                  <a:pt x="3222191" y="307887"/>
                </a:cubicBezTo>
                <a:cubicBezTo>
                  <a:pt x="3223593" y="304249"/>
                  <a:pt x="3179978" y="296995"/>
                  <a:pt x="3227953" y="297650"/>
                </a:cubicBezTo>
                <a:cubicBezTo>
                  <a:pt x="3275928" y="298306"/>
                  <a:pt x="3443572" y="313020"/>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62781" y="222856"/>
                  <a:pt x="4184760" y="196847"/>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61586" y="136690"/>
                  <a:pt x="4823142" y="161592"/>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7769" y="214252"/>
                  <a:pt x="6349573" y="188998"/>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lnTo>
                  <a:pt x="6884912"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875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3EFA6C3-82DC-4131-9929-2523E6FD0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4C3DFC-B418-4CEC-BF79-5B4BFEC19097}"/>
              </a:ext>
            </a:extLst>
          </p:cNvPr>
          <p:cNvSpPr>
            <a:spLocks noGrp="1"/>
          </p:cNvSpPr>
          <p:nvPr>
            <p:ph type="title"/>
          </p:nvPr>
        </p:nvSpPr>
        <p:spPr>
          <a:xfrm>
            <a:off x="4683761" y="609601"/>
            <a:ext cx="6177722" cy="1216024"/>
          </a:xfrm>
        </p:spPr>
        <p:txBody>
          <a:bodyPr>
            <a:normAutofit/>
          </a:bodyPr>
          <a:lstStyle/>
          <a:p>
            <a:r>
              <a:rPr lang="en-US" b="1" dirty="0"/>
              <a:t>How Does the Raspberry Pi Work?</a:t>
            </a:r>
            <a:endParaRPr lang="en-US" dirty="0"/>
          </a:p>
          <a:p>
            <a:endParaRPr lang="en-US" dirty="0"/>
          </a:p>
        </p:txBody>
      </p:sp>
      <p:sp>
        <p:nvSpPr>
          <p:cNvPr id="11" name="Freeform: Shape 10">
            <a:extLst>
              <a:ext uri="{FF2B5EF4-FFF2-40B4-BE49-F238E27FC236}">
                <a16:creationId xmlns:a16="http://schemas.microsoft.com/office/drawing/2014/main" id="{AEC9469E-14CA-4358-BABC-CBF836A61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869680" cy="767978"/>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Diagram, engineering drawing&#10;&#10;Description automatically generated">
            <a:extLst>
              <a:ext uri="{FF2B5EF4-FFF2-40B4-BE49-F238E27FC236}">
                <a16:creationId xmlns:a16="http://schemas.microsoft.com/office/drawing/2014/main" id="{BDFD8C4C-4354-4736-99A0-098680F82BBD}"/>
              </a:ext>
            </a:extLst>
          </p:cNvPr>
          <p:cNvPicPr>
            <a:picLocks noChangeAspect="1"/>
          </p:cNvPicPr>
          <p:nvPr/>
        </p:nvPicPr>
        <p:blipFill>
          <a:blip r:embed="rId2"/>
          <a:stretch>
            <a:fillRect/>
          </a:stretch>
        </p:blipFill>
        <p:spPr>
          <a:xfrm>
            <a:off x="723900" y="2643081"/>
            <a:ext cx="3391756" cy="1975697"/>
          </a:xfrm>
          <a:prstGeom prst="rect">
            <a:avLst/>
          </a:prstGeom>
        </p:spPr>
      </p:pic>
      <p:sp>
        <p:nvSpPr>
          <p:cNvPr id="3" name="Content Placeholder 2">
            <a:extLst>
              <a:ext uri="{FF2B5EF4-FFF2-40B4-BE49-F238E27FC236}">
                <a16:creationId xmlns:a16="http://schemas.microsoft.com/office/drawing/2014/main" id="{8DAD5DE4-2789-4B58-9832-5DAB401CB0C2}"/>
              </a:ext>
            </a:extLst>
          </p:cNvPr>
          <p:cNvSpPr>
            <a:spLocks noGrp="1"/>
          </p:cNvSpPr>
          <p:nvPr>
            <p:ph idx="1"/>
          </p:nvPr>
        </p:nvSpPr>
        <p:spPr>
          <a:xfrm>
            <a:off x="4683761" y="2225039"/>
            <a:ext cx="6177722" cy="4029337"/>
          </a:xfrm>
        </p:spPr>
        <p:txBody>
          <a:bodyPr vert="horz" lIns="91440" tIns="45720" rIns="91440" bIns="45720" rtlCol="0">
            <a:normAutofit/>
          </a:bodyPr>
          <a:lstStyle/>
          <a:p>
            <a:r>
              <a:rPr lang="en-US" dirty="0">
                <a:ea typeface="+mn-lt"/>
                <a:cs typeface="+mn-lt"/>
              </a:rPr>
              <a:t>Here’s how it works:</a:t>
            </a:r>
            <a:endParaRPr lang="en-US" dirty="0">
              <a:cs typeface="+mn-lt"/>
            </a:endParaRPr>
          </a:p>
          <a:p>
            <a:r>
              <a:rPr lang="en-US" dirty="0">
                <a:ea typeface="+mn-lt"/>
                <a:cs typeface="+mn-lt"/>
              </a:rPr>
              <a:t>An SD card inserted into the slot on the board acts as the hard drive for the Raspberry Pi. It is powered by USB and the video output can be hooked up to a traditional RCA TV set, a more modern monitor, or even a TV using the HDMI port. This gives you all of the basic abilities of a normal computer. It also has an extremely low power consumption of about 3 watts. To put this power consumption in perspective, you could run over 30 Raspberry Pi’s in place of a standard light bulb!</a:t>
            </a:r>
          </a:p>
          <a:p>
            <a:endParaRPr lang="en-US" dirty="0"/>
          </a:p>
        </p:txBody>
      </p:sp>
      <p:sp>
        <p:nvSpPr>
          <p:cNvPr id="13" name="Freeform: Shape 12">
            <a:extLst>
              <a:ext uri="{FF2B5EF4-FFF2-40B4-BE49-F238E27FC236}">
                <a16:creationId xmlns:a16="http://schemas.microsoft.com/office/drawing/2014/main" id="{048EB4C9-ACAF-4CCA-BA6E-931443192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5753" y="6027658"/>
            <a:ext cx="7906247" cy="830343"/>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856454 w 6884912"/>
              <a:gd name="connsiteY88" fmla="*/ 130488 h 1161397"/>
              <a:gd name="connsiteX89" fmla="*/ 4920038 w 6884912"/>
              <a:gd name="connsiteY89" fmla="*/ 140418 h 1161397"/>
              <a:gd name="connsiteX90" fmla="*/ 5016639 w 6884912"/>
              <a:gd name="connsiteY90" fmla="*/ 158905 h 1161397"/>
              <a:gd name="connsiteX91" fmla="*/ 5072009 w 6884912"/>
              <a:gd name="connsiteY91" fmla="*/ 161502 h 1161397"/>
              <a:gd name="connsiteX92" fmla="*/ 5223626 w 6884912"/>
              <a:gd name="connsiteY92" fmla="*/ 177356 h 1161397"/>
              <a:gd name="connsiteX93" fmla="*/ 5375773 w 6884912"/>
              <a:gd name="connsiteY93" fmla="*/ 199913 h 1161397"/>
              <a:gd name="connsiteX94" fmla="*/ 5467502 w 6884912"/>
              <a:gd name="connsiteY94" fmla="*/ 250963 h 1161397"/>
              <a:gd name="connsiteX95" fmla="*/ 5592395 w 6884912"/>
              <a:gd name="connsiteY95" fmla="*/ 265434 h 1161397"/>
              <a:gd name="connsiteX96" fmla="*/ 5613532 w 6884912"/>
              <a:gd name="connsiteY96" fmla="*/ 273379 h 1161397"/>
              <a:gd name="connsiteX97" fmla="*/ 5642173 w 6884912"/>
              <a:gd name="connsiteY97" fmla="*/ 266904 h 1161397"/>
              <a:gd name="connsiteX98" fmla="*/ 5756910 w 6884912"/>
              <a:gd name="connsiteY98" fmla="*/ 239211 h 1161397"/>
              <a:gd name="connsiteX99" fmla="*/ 5846667 w 6884912"/>
              <a:gd name="connsiteY99" fmla="*/ 201786 h 1161397"/>
              <a:gd name="connsiteX100" fmla="*/ 5960732 w 6884912"/>
              <a:gd name="connsiteY100" fmla="*/ 220708 h 1161397"/>
              <a:gd name="connsiteX101" fmla="*/ 6029542 w 6884912"/>
              <a:gd name="connsiteY101" fmla="*/ 210339 h 1161397"/>
              <a:gd name="connsiteX102" fmla="*/ 6141123 w 6884912"/>
              <a:gd name="connsiteY102" fmla="*/ 159923 h 1161397"/>
              <a:gd name="connsiteX103" fmla="*/ 6290640 w 6884912"/>
              <a:gd name="connsiteY103" fmla="*/ 167441 h 1161397"/>
              <a:gd name="connsiteX104" fmla="*/ 6322806 w 6884912"/>
              <a:gd name="connsiteY104" fmla="*/ 213293 h 1161397"/>
              <a:gd name="connsiteX105" fmla="*/ 6364914 w 6884912"/>
              <a:gd name="connsiteY105" fmla="*/ 240140 h 1161397"/>
              <a:gd name="connsiteX106" fmla="*/ 6380420 w 6884912"/>
              <a:gd name="connsiteY106" fmla="*/ 173195 h 1161397"/>
              <a:gd name="connsiteX107" fmla="*/ 6507891 w 6884912"/>
              <a:gd name="connsiteY107" fmla="*/ 118474 h 1161397"/>
              <a:gd name="connsiteX108" fmla="*/ 6571807 w 6884912"/>
              <a:gd name="connsiteY108" fmla="*/ 98636 h 1161397"/>
              <a:gd name="connsiteX109" fmla="*/ 6671880 w 6884912"/>
              <a:gd name="connsiteY109" fmla="*/ 82931 h 1161397"/>
              <a:gd name="connsiteX110" fmla="*/ 6702266 w 6884912"/>
              <a:gd name="connsiteY110" fmla="*/ 75470 h 1161397"/>
              <a:gd name="connsiteX111" fmla="*/ 6845802 w 6884912"/>
              <a:gd name="connsiteY111" fmla="*/ 24496 h 1161397"/>
              <a:gd name="connsiteX112" fmla="*/ 6884912 w 6884912"/>
              <a:gd name="connsiteY11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220717 w 6884912"/>
              <a:gd name="connsiteY78" fmla="*/ 192946 h 1161397"/>
              <a:gd name="connsiteX79" fmla="*/ 4228802 w 6884912"/>
              <a:gd name="connsiteY79" fmla="*/ 201468 h 1161397"/>
              <a:gd name="connsiteX80" fmla="*/ 4289361 w 6884912"/>
              <a:gd name="connsiteY80" fmla="*/ 196642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220717 w 6884912"/>
              <a:gd name="connsiteY78" fmla="*/ 192946 h 1161397"/>
              <a:gd name="connsiteX79" fmla="*/ 4228802 w 6884912"/>
              <a:gd name="connsiteY79" fmla="*/ 201468 h 1161397"/>
              <a:gd name="connsiteX80" fmla="*/ 4289361 w 6884912"/>
              <a:gd name="connsiteY80" fmla="*/ 196642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80420 w 6884912"/>
              <a:gd name="connsiteY104" fmla="*/ 173195 h 1161397"/>
              <a:gd name="connsiteX105" fmla="*/ 6507891 w 6884912"/>
              <a:gd name="connsiteY105" fmla="*/ 118474 h 1161397"/>
              <a:gd name="connsiteX106" fmla="*/ 6571807 w 6884912"/>
              <a:gd name="connsiteY106" fmla="*/ 98636 h 1161397"/>
              <a:gd name="connsiteX107" fmla="*/ 6671880 w 6884912"/>
              <a:gd name="connsiteY107" fmla="*/ 82931 h 1161397"/>
              <a:gd name="connsiteX108" fmla="*/ 6702266 w 6884912"/>
              <a:gd name="connsiteY108" fmla="*/ 75470 h 1161397"/>
              <a:gd name="connsiteX109" fmla="*/ 6845802 w 6884912"/>
              <a:gd name="connsiteY109" fmla="*/ 24496 h 1161397"/>
              <a:gd name="connsiteX110" fmla="*/ 6884912 w 6884912"/>
              <a:gd name="connsiteY110"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510042 w 6884912"/>
              <a:gd name="connsiteY60" fmla="*/ 311820 h 1161397"/>
              <a:gd name="connsiteX61" fmla="*/ 3626773 w 6884912"/>
              <a:gd name="connsiteY61" fmla="*/ 290452 h 1161397"/>
              <a:gd name="connsiteX62" fmla="*/ 3666217 w 6884912"/>
              <a:gd name="connsiteY62" fmla="*/ 273255 h 1161397"/>
              <a:gd name="connsiteX63" fmla="*/ 3732427 w 6884912"/>
              <a:gd name="connsiteY63" fmla="*/ 245039 h 1161397"/>
              <a:gd name="connsiteX64" fmla="*/ 3777022 w 6884912"/>
              <a:gd name="connsiteY64" fmla="*/ 200276 h 1161397"/>
              <a:gd name="connsiteX65" fmla="*/ 3791246 w 6884912"/>
              <a:gd name="connsiteY65" fmla="*/ 189996 h 1161397"/>
              <a:gd name="connsiteX66" fmla="*/ 3819864 w 6884912"/>
              <a:gd name="connsiteY66" fmla="*/ 194605 h 1161397"/>
              <a:gd name="connsiteX67" fmla="*/ 3830398 w 6884912"/>
              <a:gd name="connsiteY67" fmla="*/ 188383 h 1161397"/>
              <a:gd name="connsiteX68" fmla="*/ 3834360 w 6884912"/>
              <a:gd name="connsiteY68" fmla="*/ 188992 h 1161397"/>
              <a:gd name="connsiteX69" fmla="*/ 3843715 w 6884912"/>
              <a:gd name="connsiteY69" fmla="*/ 188752 h 1161397"/>
              <a:gd name="connsiteX70" fmla="*/ 3842609 w 6884912"/>
              <a:gd name="connsiteY70" fmla="*/ 197386 h 1161397"/>
              <a:gd name="connsiteX71" fmla="*/ 3853961 w 6884912"/>
              <a:gd name="connsiteY71" fmla="*/ 213380 h 1161397"/>
              <a:gd name="connsiteX72" fmla="*/ 3907640 w 6884912"/>
              <a:gd name="connsiteY72" fmla="*/ 207568 h 1161397"/>
              <a:gd name="connsiteX73" fmla="*/ 3910449 w 6884912"/>
              <a:gd name="connsiteY73" fmla="*/ 197808 h 1161397"/>
              <a:gd name="connsiteX74" fmla="*/ 3917197 w 6884912"/>
              <a:gd name="connsiteY74" fmla="*/ 196121 h 1161397"/>
              <a:gd name="connsiteX75" fmla="*/ 3922400 w 6884912"/>
              <a:gd name="connsiteY75" fmla="*/ 205056 h 1161397"/>
              <a:gd name="connsiteX76" fmla="*/ 4013061 w 6884912"/>
              <a:gd name="connsiteY76" fmla="*/ 224874 h 1161397"/>
              <a:gd name="connsiteX77" fmla="*/ 4220717 w 6884912"/>
              <a:gd name="connsiteY77" fmla="*/ 192946 h 1161397"/>
              <a:gd name="connsiteX78" fmla="*/ 4228802 w 6884912"/>
              <a:gd name="connsiteY78" fmla="*/ 201468 h 1161397"/>
              <a:gd name="connsiteX79" fmla="*/ 4289361 w 6884912"/>
              <a:gd name="connsiteY79" fmla="*/ 196642 h 1161397"/>
              <a:gd name="connsiteX80" fmla="*/ 4498913 w 6884912"/>
              <a:gd name="connsiteY80" fmla="*/ 118915 h 1161397"/>
              <a:gd name="connsiteX81" fmla="*/ 4617330 w 6884912"/>
              <a:gd name="connsiteY81" fmla="*/ 111163 h 1161397"/>
              <a:gd name="connsiteX82" fmla="*/ 4659778 w 6884912"/>
              <a:gd name="connsiteY82" fmla="*/ 118219 h 1161397"/>
              <a:gd name="connsiteX83" fmla="*/ 4730870 w 6884912"/>
              <a:gd name="connsiteY83" fmla="*/ 129432 h 1161397"/>
              <a:gd name="connsiteX84" fmla="*/ 4785037 w 6884912"/>
              <a:gd name="connsiteY84" fmla="*/ 161964 h 1161397"/>
              <a:gd name="connsiteX85" fmla="*/ 4844073 w 6884912"/>
              <a:gd name="connsiteY85" fmla="*/ 161768 h 1161397"/>
              <a:gd name="connsiteX86" fmla="*/ 4856454 w 6884912"/>
              <a:gd name="connsiteY86" fmla="*/ 130488 h 1161397"/>
              <a:gd name="connsiteX87" fmla="*/ 4920038 w 6884912"/>
              <a:gd name="connsiteY87" fmla="*/ 140418 h 1161397"/>
              <a:gd name="connsiteX88" fmla="*/ 5016639 w 6884912"/>
              <a:gd name="connsiteY88" fmla="*/ 158905 h 1161397"/>
              <a:gd name="connsiteX89" fmla="*/ 5072009 w 6884912"/>
              <a:gd name="connsiteY89" fmla="*/ 161502 h 1161397"/>
              <a:gd name="connsiteX90" fmla="*/ 5223626 w 6884912"/>
              <a:gd name="connsiteY90" fmla="*/ 177356 h 1161397"/>
              <a:gd name="connsiteX91" fmla="*/ 5375773 w 6884912"/>
              <a:gd name="connsiteY91" fmla="*/ 199913 h 1161397"/>
              <a:gd name="connsiteX92" fmla="*/ 5467502 w 6884912"/>
              <a:gd name="connsiteY92" fmla="*/ 250963 h 1161397"/>
              <a:gd name="connsiteX93" fmla="*/ 5592395 w 6884912"/>
              <a:gd name="connsiteY93" fmla="*/ 265434 h 1161397"/>
              <a:gd name="connsiteX94" fmla="*/ 5613532 w 6884912"/>
              <a:gd name="connsiteY94" fmla="*/ 273379 h 1161397"/>
              <a:gd name="connsiteX95" fmla="*/ 5642173 w 6884912"/>
              <a:gd name="connsiteY95" fmla="*/ 266904 h 1161397"/>
              <a:gd name="connsiteX96" fmla="*/ 5756910 w 6884912"/>
              <a:gd name="connsiteY96" fmla="*/ 239211 h 1161397"/>
              <a:gd name="connsiteX97" fmla="*/ 5846667 w 6884912"/>
              <a:gd name="connsiteY97" fmla="*/ 201786 h 1161397"/>
              <a:gd name="connsiteX98" fmla="*/ 5960732 w 6884912"/>
              <a:gd name="connsiteY98" fmla="*/ 220708 h 1161397"/>
              <a:gd name="connsiteX99" fmla="*/ 6029542 w 6884912"/>
              <a:gd name="connsiteY99" fmla="*/ 210339 h 1161397"/>
              <a:gd name="connsiteX100" fmla="*/ 6141123 w 6884912"/>
              <a:gd name="connsiteY100" fmla="*/ 159923 h 1161397"/>
              <a:gd name="connsiteX101" fmla="*/ 6290640 w 6884912"/>
              <a:gd name="connsiteY101" fmla="*/ 167441 h 1161397"/>
              <a:gd name="connsiteX102" fmla="*/ 6322806 w 6884912"/>
              <a:gd name="connsiteY102" fmla="*/ 213293 h 1161397"/>
              <a:gd name="connsiteX103" fmla="*/ 6380420 w 6884912"/>
              <a:gd name="connsiteY103" fmla="*/ 173195 h 1161397"/>
              <a:gd name="connsiteX104" fmla="*/ 6507891 w 6884912"/>
              <a:gd name="connsiteY104" fmla="*/ 118474 h 1161397"/>
              <a:gd name="connsiteX105" fmla="*/ 6571807 w 6884912"/>
              <a:gd name="connsiteY105" fmla="*/ 98636 h 1161397"/>
              <a:gd name="connsiteX106" fmla="*/ 6671880 w 6884912"/>
              <a:gd name="connsiteY106" fmla="*/ 82931 h 1161397"/>
              <a:gd name="connsiteX107" fmla="*/ 6702266 w 6884912"/>
              <a:gd name="connsiteY107" fmla="*/ 75470 h 1161397"/>
              <a:gd name="connsiteX108" fmla="*/ 6845802 w 6884912"/>
              <a:gd name="connsiteY108" fmla="*/ 24496 h 1161397"/>
              <a:gd name="connsiteX109" fmla="*/ 6884912 w 6884912"/>
              <a:gd name="connsiteY109"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510042 w 6884912"/>
              <a:gd name="connsiteY60" fmla="*/ 311820 h 1161397"/>
              <a:gd name="connsiteX61" fmla="*/ 3626773 w 6884912"/>
              <a:gd name="connsiteY61" fmla="*/ 290452 h 1161397"/>
              <a:gd name="connsiteX62" fmla="*/ 3666217 w 6884912"/>
              <a:gd name="connsiteY62" fmla="*/ 273255 h 1161397"/>
              <a:gd name="connsiteX63" fmla="*/ 3732427 w 6884912"/>
              <a:gd name="connsiteY63" fmla="*/ 245039 h 1161397"/>
              <a:gd name="connsiteX64" fmla="*/ 3777022 w 6884912"/>
              <a:gd name="connsiteY64" fmla="*/ 200276 h 1161397"/>
              <a:gd name="connsiteX65" fmla="*/ 3791246 w 6884912"/>
              <a:gd name="connsiteY65" fmla="*/ 189996 h 1161397"/>
              <a:gd name="connsiteX66" fmla="*/ 3819864 w 6884912"/>
              <a:gd name="connsiteY66" fmla="*/ 194605 h 1161397"/>
              <a:gd name="connsiteX67" fmla="*/ 3830398 w 6884912"/>
              <a:gd name="connsiteY67" fmla="*/ 188383 h 1161397"/>
              <a:gd name="connsiteX68" fmla="*/ 3834360 w 6884912"/>
              <a:gd name="connsiteY68" fmla="*/ 188992 h 1161397"/>
              <a:gd name="connsiteX69" fmla="*/ 3843715 w 6884912"/>
              <a:gd name="connsiteY69" fmla="*/ 188752 h 1161397"/>
              <a:gd name="connsiteX70" fmla="*/ 3842609 w 6884912"/>
              <a:gd name="connsiteY70" fmla="*/ 197386 h 1161397"/>
              <a:gd name="connsiteX71" fmla="*/ 3853961 w 6884912"/>
              <a:gd name="connsiteY71" fmla="*/ 213380 h 1161397"/>
              <a:gd name="connsiteX72" fmla="*/ 3907640 w 6884912"/>
              <a:gd name="connsiteY72" fmla="*/ 207568 h 1161397"/>
              <a:gd name="connsiteX73" fmla="*/ 3910449 w 6884912"/>
              <a:gd name="connsiteY73" fmla="*/ 197808 h 1161397"/>
              <a:gd name="connsiteX74" fmla="*/ 3917197 w 6884912"/>
              <a:gd name="connsiteY74" fmla="*/ 196121 h 1161397"/>
              <a:gd name="connsiteX75" fmla="*/ 3922400 w 6884912"/>
              <a:gd name="connsiteY75" fmla="*/ 205056 h 1161397"/>
              <a:gd name="connsiteX76" fmla="*/ 4013061 w 6884912"/>
              <a:gd name="connsiteY76" fmla="*/ 224874 h 1161397"/>
              <a:gd name="connsiteX77" fmla="*/ 4220717 w 6884912"/>
              <a:gd name="connsiteY77" fmla="*/ 192946 h 1161397"/>
              <a:gd name="connsiteX78" fmla="*/ 4228802 w 6884912"/>
              <a:gd name="connsiteY78" fmla="*/ 201468 h 1161397"/>
              <a:gd name="connsiteX79" fmla="*/ 4289361 w 6884912"/>
              <a:gd name="connsiteY79" fmla="*/ 196642 h 1161397"/>
              <a:gd name="connsiteX80" fmla="*/ 4498913 w 6884912"/>
              <a:gd name="connsiteY80" fmla="*/ 118915 h 1161397"/>
              <a:gd name="connsiteX81" fmla="*/ 4617330 w 6884912"/>
              <a:gd name="connsiteY81" fmla="*/ 111163 h 1161397"/>
              <a:gd name="connsiteX82" fmla="*/ 4659778 w 6884912"/>
              <a:gd name="connsiteY82" fmla="*/ 118219 h 1161397"/>
              <a:gd name="connsiteX83" fmla="*/ 4730870 w 6884912"/>
              <a:gd name="connsiteY83" fmla="*/ 129432 h 1161397"/>
              <a:gd name="connsiteX84" fmla="*/ 4844073 w 6884912"/>
              <a:gd name="connsiteY84" fmla="*/ 161768 h 1161397"/>
              <a:gd name="connsiteX85" fmla="*/ 4856454 w 6884912"/>
              <a:gd name="connsiteY85" fmla="*/ 130488 h 1161397"/>
              <a:gd name="connsiteX86" fmla="*/ 4920038 w 6884912"/>
              <a:gd name="connsiteY86" fmla="*/ 140418 h 1161397"/>
              <a:gd name="connsiteX87" fmla="*/ 5016639 w 6884912"/>
              <a:gd name="connsiteY87" fmla="*/ 158905 h 1161397"/>
              <a:gd name="connsiteX88" fmla="*/ 5072009 w 6884912"/>
              <a:gd name="connsiteY88" fmla="*/ 161502 h 1161397"/>
              <a:gd name="connsiteX89" fmla="*/ 5223626 w 6884912"/>
              <a:gd name="connsiteY89" fmla="*/ 177356 h 1161397"/>
              <a:gd name="connsiteX90" fmla="*/ 5375773 w 6884912"/>
              <a:gd name="connsiteY90" fmla="*/ 199913 h 1161397"/>
              <a:gd name="connsiteX91" fmla="*/ 5467502 w 6884912"/>
              <a:gd name="connsiteY91" fmla="*/ 250963 h 1161397"/>
              <a:gd name="connsiteX92" fmla="*/ 5592395 w 6884912"/>
              <a:gd name="connsiteY92" fmla="*/ 265434 h 1161397"/>
              <a:gd name="connsiteX93" fmla="*/ 5613532 w 6884912"/>
              <a:gd name="connsiteY93" fmla="*/ 273379 h 1161397"/>
              <a:gd name="connsiteX94" fmla="*/ 5642173 w 6884912"/>
              <a:gd name="connsiteY94" fmla="*/ 266904 h 1161397"/>
              <a:gd name="connsiteX95" fmla="*/ 5756910 w 6884912"/>
              <a:gd name="connsiteY95" fmla="*/ 239211 h 1161397"/>
              <a:gd name="connsiteX96" fmla="*/ 5846667 w 6884912"/>
              <a:gd name="connsiteY96" fmla="*/ 201786 h 1161397"/>
              <a:gd name="connsiteX97" fmla="*/ 5960732 w 6884912"/>
              <a:gd name="connsiteY97" fmla="*/ 220708 h 1161397"/>
              <a:gd name="connsiteX98" fmla="*/ 6029542 w 6884912"/>
              <a:gd name="connsiteY98" fmla="*/ 210339 h 1161397"/>
              <a:gd name="connsiteX99" fmla="*/ 6141123 w 6884912"/>
              <a:gd name="connsiteY99" fmla="*/ 159923 h 1161397"/>
              <a:gd name="connsiteX100" fmla="*/ 6290640 w 6884912"/>
              <a:gd name="connsiteY100" fmla="*/ 167441 h 1161397"/>
              <a:gd name="connsiteX101" fmla="*/ 6322806 w 6884912"/>
              <a:gd name="connsiteY101" fmla="*/ 213293 h 1161397"/>
              <a:gd name="connsiteX102" fmla="*/ 6380420 w 6884912"/>
              <a:gd name="connsiteY102" fmla="*/ 173195 h 1161397"/>
              <a:gd name="connsiteX103" fmla="*/ 6507891 w 6884912"/>
              <a:gd name="connsiteY103" fmla="*/ 118474 h 1161397"/>
              <a:gd name="connsiteX104" fmla="*/ 6571807 w 6884912"/>
              <a:gd name="connsiteY104" fmla="*/ 98636 h 1161397"/>
              <a:gd name="connsiteX105" fmla="*/ 6671880 w 6884912"/>
              <a:gd name="connsiteY105" fmla="*/ 82931 h 1161397"/>
              <a:gd name="connsiteX106" fmla="*/ 6702266 w 6884912"/>
              <a:gd name="connsiteY106" fmla="*/ 75470 h 1161397"/>
              <a:gd name="connsiteX107" fmla="*/ 6845802 w 6884912"/>
              <a:gd name="connsiteY107" fmla="*/ 24496 h 1161397"/>
              <a:gd name="connsiteX108" fmla="*/ 6884912 w 6884912"/>
              <a:gd name="connsiteY10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478946 w 6884912"/>
              <a:gd name="connsiteY7" fmla="*/ 1106011 h 1161397"/>
              <a:gd name="connsiteX8" fmla="*/ 512111 w 6884912"/>
              <a:gd name="connsiteY8" fmla="*/ 1085599 h 1161397"/>
              <a:gd name="connsiteX9" fmla="*/ 567875 w 6884912"/>
              <a:gd name="connsiteY9" fmla="*/ 1051976 h 1161397"/>
              <a:gd name="connsiteX10" fmla="*/ 601644 w 6884912"/>
              <a:gd name="connsiteY10" fmla="*/ 1003997 h 1161397"/>
              <a:gd name="connsiteX11" fmla="*/ 651408 w 6884912"/>
              <a:gd name="connsiteY11" fmla="*/ 984938 h 1161397"/>
              <a:gd name="connsiteX12" fmla="*/ 673197 w 6884912"/>
              <a:gd name="connsiteY12" fmla="*/ 1010060 h 1161397"/>
              <a:gd name="connsiteX13" fmla="*/ 723108 w 6884912"/>
              <a:gd name="connsiteY13" fmla="*/ 980081 h 1161397"/>
              <a:gd name="connsiteX14" fmla="*/ 797699 w 6884912"/>
              <a:gd name="connsiteY14" fmla="*/ 931362 h 1161397"/>
              <a:gd name="connsiteX15" fmla="*/ 843359 w 6884912"/>
              <a:gd name="connsiteY15" fmla="*/ 910894 h 1161397"/>
              <a:gd name="connsiteX16" fmla="*/ 965215 w 6884912"/>
              <a:gd name="connsiteY16" fmla="*/ 846701 h 1161397"/>
              <a:gd name="connsiteX17" fmla="*/ 1085080 w 6884912"/>
              <a:gd name="connsiteY17" fmla="*/ 776086 h 1161397"/>
              <a:gd name="connsiteX18" fmla="*/ 1131224 w 6884912"/>
              <a:gd name="connsiteY18" fmla="*/ 706160 h 1161397"/>
              <a:gd name="connsiteX19" fmla="*/ 1138051 w 6884912"/>
              <a:gd name="connsiteY19" fmla="*/ 702034 h 1161397"/>
              <a:gd name="connsiteX20" fmla="*/ 1158800 w 6884912"/>
              <a:gd name="connsiteY20" fmla="*/ 700004 h 1161397"/>
              <a:gd name="connsiteX21" fmla="*/ 1166947 w 6884912"/>
              <a:gd name="connsiteY21" fmla="*/ 700762 h 1161397"/>
              <a:gd name="connsiteX22" fmla="*/ 1178135 w 6884912"/>
              <a:gd name="connsiteY22" fmla="*/ 698631 h 1161397"/>
              <a:gd name="connsiteX23" fmla="*/ 1178301 w 6884912"/>
              <a:gd name="connsiteY23" fmla="*/ 698094 h 1161397"/>
              <a:gd name="connsiteX24" fmla="*/ 1188995 w 6884912"/>
              <a:gd name="connsiteY24" fmla="*/ 697048 h 1161397"/>
              <a:gd name="connsiteX25" fmla="*/ 1242716 w 6884912"/>
              <a:gd name="connsiteY25" fmla="*/ 698052 h 1161397"/>
              <a:gd name="connsiteX26" fmla="*/ 1299977 w 6884912"/>
              <a:gd name="connsiteY26" fmla="*/ 639196 h 1161397"/>
              <a:gd name="connsiteX27" fmla="*/ 1326190 w 6884912"/>
              <a:gd name="connsiteY27" fmla="*/ 625955 h 1161397"/>
              <a:gd name="connsiteX28" fmla="*/ 1339600 w 6884912"/>
              <a:gd name="connsiteY28" fmla="*/ 616295 h 1161397"/>
              <a:gd name="connsiteX29" fmla="*/ 1340054 w 6884912"/>
              <a:gd name="connsiteY29" fmla="*/ 614022 h 1161397"/>
              <a:gd name="connsiteX30" fmla="*/ 1391606 w 6884912"/>
              <a:gd name="connsiteY30" fmla="*/ 615229 h 1161397"/>
              <a:gd name="connsiteX31" fmla="*/ 1397565 w 6884912"/>
              <a:gd name="connsiteY31" fmla="*/ 611490 h 1161397"/>
              <a:gd name="connsiteX32" fmla="*/ 1432302 w 6884912"/>
              <a:gd name="connsiteY32" fmla="*/ 617267 h 1161397"/>
              <a:gd name="connsiteX33" fmla="*/ 1449644 w 6884912"/>
              <a:gd name="connsiteY33" fmla="*/ 617591 h 1161397"/>
              <a:gd name="connsiteX34" fmla="*/ 1455793 w 6884912"/>
              <a:gd name="connsiteY34" fmla="*/ 623174 h 1161397"/>
              <a:gd name="connsiteX35" fmla="*/ 1480758 w 6884912"/>
              <a:gd name="connsiteY35" fmla="*/ 620863 h 1161397"/>
              <a:gd name="connsiteX36" fmla="*/ 1483154 w 6884912"/>
              <a:gd name="connsiteY36" fmla="*/ 618527 h 1161397"/>
              <a:gd name="connsiteX37" fmla="*/ 1505495 w 6884912"/>
              <a:gd name="connsiteY37" fmla="*/ 624325 h 1161397"/>
              <a:gd name="connsiteX38" fmla="*/ 1526340 w 6884912"/>
              <a:gd name="connsiteY38" fmla="*/ 638496 h 1161397"/>
              <a:gd name="connsiteX39" fmla="*/ 1731986 w 6884912"/>
              <a:gd name="connsiteY39" fmla="*/ 589682 h 1161397"/>
              <a:gd name="connsiteX40" fmla="*/ 1927935 w 6884912"/>
              <a:gd name="connsiteY40" fmla="*/ 628540 h 1161397"/>
              <a:gd name="connsiteX41" fmla="*/ 2039075 w 6884912"/>
              <a:gd name="connsiteY41" fmla="*/ 599964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222191 w 6884912"/>
              <a:gd name="connsiteY57" fmla="*/ 307887 h 1161397"/>
              <a:gd name="connsiteX58" fmla="*/ 3227953 w 6884912"/>
              <a:gd name="connsiteY58" fmla="*/ 297650 h 1161397"/>
              <a:gd name="connsiteX59" fmla="*/ 3510042 w 6884912"/>
              <a:gd name="connsiteY59" fmla="*/ 311820 h 1161397"/>
              <a:gd name="connsiteX60" fmla="*/ 3626773 w 6884912"/>
              <a:gd name="connsiteY60" fmla="*/ 290452 h 1161397"/>
              <a:gd name="connsiteX61" fmla="*/ 3666217 w 6884912"/>
              <a:gd name="connsiteY61" fmla="*/ 273255 h 1161397"/>
              <a:gd name="connsiteX62" fmla="*/ 3732427 w 6884912"/>
              <a:gd name="connsiteY62" fmla="*/ 245039 h 1161397"/>
              <a:gd name="connsiteX63" fmla="*/ 3777022 w 6884912"/>
              <a:gd name="connsiteY63" fmla="*/ 200276 h 1161397"/>
              <a:gd name="connsiteX64" fmla="*/ 3791246 w 6884912"/>
              <a:gd name="connsiteY64" fmla="*/ 189996 h 1161397"/>
              <a:gd name="connsiteX65" fmla="*/ 3819864 w 6884912"/>
              <a:gd name="connsiteY65" fmla="*/ 194605 h 1161397"/>
              <a:gd name="connsiteX66" fmla="*/ 3830398 w 6884912"/>
              <a:gd name="connsiteY66" fmla="*/ 188383 h 1161397"/>
              <a:gd name="connsiteX67" fmla="*/ 3834360 w 6884912"/>
              <a:gd name="connsiteY67" fmla="*/ 188992 h 1161397"/>
              <a:gd name="connsiteX68" fmla="*/ 3843715 w 6884912"/>
              <a:gd name="connsiteY68" fmla="*/ 188752 h 1161397"/>
              <a:gd name="connsiteX69" fmla="*/ 3842609 w 6884912"/>
              <a:gd name="connsiteY69" fmla="*/ 197386 h 1161397"/>
              <a:gd name="connsiteX70" fmla="*/ 3853961 w 6884912"/>
              <a:gd name="connsiteY70" fmla="*/ 213380 h 1161397"/>
              <a:gd name="connsiteX71" fmla="*/ 3907640 w 6884912"/>
              <a:gd name="connsiteY71" fmla="*/ 207568 h 1161397"/>
              <a:gd name="connsiteX72" fmla="*/ 3910449 w 6884912"/>
              <a:gd name="connsiteY72" fmla="*/ 197808 h 1161397"/>
              <a:gd name="connsiteX73" fmla="*/ 3917197 w 6884912"/>
              <a:gd name="connsiteY73" fmla="*/ 196121 h 1161397"/>
              <a:gd name="connsiteX74" fmla="*/ 3922400 w 6884912"/>
              <a:gd name="connsiteY74" fmla="*/ 205056 h 1161397"/>
              <a:gd name="connsiteX75" fmla="*/ 4013061 w 6884912"/>
              <a:gd name="connsiteY75" fmla="*/ 224874 h 1161397"/>
              <a:gd name="connsiteX76" fmla="*/ 4220717 w 6884912"/>
              <a:gd name="connsiteY76" fmla="*/ 192946 h 1161397"/>
              <a:gd name="connsiteX77" fmla="*/ 4228802 w 6884912"/>
              <a:gd name="connsiteY77" fmla="*/ 201468 h 1161397"/>
              <a:gd name="connsiteX78" fmla="*/ 4289361 w 6884912"/>
              <a:gd name="connsiteY78" fmla="*/ 196642 h 1161397"/>
              <a:gd name="connsiteX79" fmla="*/ 4498913 w 6884912"/>
              <a:gd name="connsiteY79" fmla="*/ 118915 h 1161397"/>
              <a:gd name="connsiteX80" fmla="*/ 4617330 w 6884912"/>
              <a:gd name="connsiteY80" fmla="*/ 111163 h 1161397"/>
              <a:gd name="connsiteX81" fmla="*/ 4659778 w 6884912"/>
              <a:gd name="connsiteY81" fmla="*/ 118219 h 1161397"/>
              <a:gd name="connsiteX82" fmla="*/ 4730870 w 6884912"/>
              <a:gd name="connsiteY82" fmla="*/ 129432 h 1161397"/>
              <a:gd name="connsiteX83" fmla="*/ 4844073 w 6884912"/>
              <a:gd name="connsiteY83" fmla="*/ 161768 h 1161397"/>
              <a:gd name="connsiteX84" fmla="*/ 4856454 w 6884912"/>
              <a:gd name="connsiteY84" fmla="*/ 130488 h 1161397"/>
              <a:gd name="connsiteX85" fmla="*/ 4920038 w 6884912"/>
              <a:gd name="connsiteY85" fmla="*/ 140418 h 1161397"/>
              <a:gd name="connsiteX86" fmla="*/ 5016639 w 6884912"/>
              <a:gd name="connsiteY86" fmla="*/ 158905 h 1161397"/>
              <a:gd name="connsiteX87" fmla="*/ 5072009 w 6884912"/>
              <a:gd name="connsiteY87" fmla="*/ 161502 h 1161397"/>
              <a:gd name="connsiteX88" fmla="*/ 5223626 w 6884912"/>
              <a:gd name="connsiteY88" fmla="*/ 177356 h 1161397"/>
              <a:gd name="connsiteX89" fmla="*/ 5375773 w 6884912"/>
              <a:gd name="connsiteY89" fmla="*/ 199913 h 1161397"/>
              <a:gd name="connsiteX90" fmla="*/ 5467502 w 6884912"/>
              <a:gd name="connsiteY90" fmla="*/ 250963 h 1161397"/>
              <a:gd name="connsiteX91" fmla="*/ 5592395 w 6884912"/>
              <a:gd name="connsiteY91" fmla="*/ 265434 h 1161397"/>
              <a:gd name="connsiteX92" fmla="*/ 5613532 w 6884912"/>
              <a:gd name="connsiteY92" fmla="*/ 273379 h 1161397"/>
              <a:gd name="connsiteX93" fmla="*/ 5642173 w 6884912"/>
              <a:gd name="connsiteY93" fmla="*/ 266904 h 1161397"/>
              <a:gd name="connsiteX94" fmla="*/ 5756910 w 6884912"/>
              <a:gd name="connsiteY94" fmla="*/ 239211 h 1161397"/>
              <a:gd name="connsiteX95" fmla="*/ 5846667 w 6884912"/>
              <a:gd name="connsiteY95" fmla="*/ 201786 h 1161397"/>
              <a:gd name="connsiteX96" fmla="*/ 5960732 w 6884912"/>
              <a:gd name="connsiteY96" fmla="*/ 220708 h 1161397"/>
              <a:gd name="connsiteX97" fmla="*/ 6029542 w 6884912"/>
              <a:gd name="connsiteY97" fmla="*/ 210339 h 1161397"/>
              <a:gd name="connsiteX98" fmla="*/ 6141123 w 6884912"/>
              <a:gd name="connsiteY98" fmla="*/ 159923 h 1161397"/>
              <a:gd name="connsiteX99" fmla="*/ 6290640 w 6884912"/>
              <a:gd name="connsiteY99" fmla="*/ 167441 h 1161397"/>
              <a:gd name="connsiteX100" fmla="*/ 6322806 w 6884912"/>
              <a:gd name="connsiteY100" fmla="*/ 213293 h 1161397"/>
              <a:gd name="connsiteX101" fmla="*/ 6380420 w 6884912"/>
              <a:gd name="connsiteY101" fmla="*/ 173195 h 1161397"/>
              <a:gd name="connsiteX102" fmla="*/ 6507891 w 6884912"/>
              <a:gd name="connsiteY102" fmla="*/ 118474 h 1161397"/>
              <a:gd name="connsiteX103" fmla="*/ 6571807 w 6884912"/>
              <a:gd name="connsiteY103" fmla="*/ 98636 h 1161397"/>
              <a:gd name="connsiteX104" fmla="*/ 6671880 w 6884912"/>
              <a:gd name="connsiteY104" fmla="*/ 82931 h 1161397"/>
              <a:gd name="connsiteX105" fmla="*/ 6702266 w 6884912"/>
              <a:gd name="connsiteY105" fmla="*/ 75470 h 1161397"/>
              <a:gd name="connsiteX106" fmla="*/ 6845802 w 6884912"/>
              <a:gd name="connsiteY106" fmla="*/ 24496 h 1161397"/>
              <a:gd name="connsiteX107" fmla="*/ 6884912 w 6884912"/>
              <a:gd name="connsiteY107"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512111 w 6884912"/>
              <a:gd name="connsiteY7" fmla="*/ 1085599 h 1161397"/>
              <a:gd name="connsiteX8" fmla="*/ 567875 w 6884912"/>
              <a:gd name="connsiteY8" fmla="*/ 1051976 h 1161397"/>
              <a:gd name="connsiteX9" fmla="*/ 601644 w 6884912"/>
              <a:gd name="connsiteY9" fmla="*/ 1003997 h 1161397"/>
              <a:gd name="connsiteX10" fmla="*/ 651408 w 6884912"/>
              <a:gd name="connsiteY10" fmla="*/ 984938 h 1161397"/>
              <a:gd name="connsiteX11" fmla="*/ 673197 w 6884912"/>
              <a:gd name="connsiteY11" fmla="*/ 1010060 h 1161397"/>
              <a:gd name="connsiteX12" fmla="*/ 723108 w 6884912"/>
              <a:gd name="connsiteY12" fmla="*/ 980081 h 1161397"/>
              <a:gd name="connsiteX13" fmla="*/ 797699 w 6884912"/>
              <a:gd name="connsiteY13" fmla="*/ 931362 h 1161397"/>
              <a:gd name="connsiteX14" fmla="*/ 843359 w 6884912"/>
              <a:gd name="connsiteY14" fmla="*/ 910894 h 1161397"/>
              <a:gd name="connsiteX15" fmla="*/ 965215 w 6884912"/>
              <a:gd name="connsiteY15" fmla="*/ 846701 h 1161397"/>
              <a:gd name="connsiteX16" fmla="*/ 1085080 w 6884912"/>
              <a:gd name="connsiteY16" fmla="*/ 776086 h 1161397"/>
              <a:gd name="connsiteX17" fmla="*/ 1131224 w 6884912"/>
              <a:gd name="connsiteY17" fmla="*/ 706160 h 1161397"/>
              <a:gd name="connsiteX18" fmla="*/ 1138051 w 6884912"/>
              <a:gd name="connsiteY18" fmla="*/ 702034 h 1161397"/>
              <a:gd name="connsiteX19" fmla="*/ 1158800 w 6884912"/>
              <a:gd name="connsiteY19" fmla="*/ 700004 h 1161397"/>
              <a:gd name="connsiteX20" fmla="*/ 1166947 w 6884912"/>
              <a:gd name="connsiteY20" fmla="*/ 700762 h 1161397"/>
              <a:gd name="connsiteX21" fmla="*/ 1178135 w 6884912"/>
              <a:gd name="connsiteY21" fmla="*/ 698631 h 1161397"/>
              <a:gd name="connsiteX22" fmla="*/ 1178301 w 6884912"/>
              <a:gd name="connsiteY22" fmla="*/ 698094 h 1161397"/>
              <a:gd name="connsiteX23" fmla="*/ 1188995 w 6884912"/>
              <a:gd name="connsiteY23" fmla="*/ 697048 h 1161397"/>
              <a:gd name="connsiteX24" fmla="*/ 1242716 w 6884912"/>
              <a:gd name="connsiteY24" fmla="*/ 698052 h 1161397"/>
              <a:gd name="connsiteX25" fmla="*/ 1299977 w 6884912"/>
              <a:gd name="connsiteY25" fmla="*/ 639196 h 1161397"/>
              <a:gd name="connsiteX26" fmla="*/ 1326190 w 6884912"/>
              <a:gd name="connsiteY26" fmla="*/ 625955 h 1161397"/>
              <a:gd name="connsiteX27" fmla="*/ 1339600 w 6884912"/>
              <a:gd name="connsiteY27" fmla="*/ 616295 h 1161397"/>
              <a:gd name="connsiteX28" fmla="*/ 1340054 w 6884912"/>
              <a:gd name="connsiteY28" fmla="*/ 614022 h 1161397"/>
              <a:gd name="connsiteX29" fmla="*/ 1391606 w 6884912"/>
              <a:gd name="connsiteY29" fmla="*/ 615229 h 1161397"/>
              <a:gd name="connsiteX30" fmla="*/ 1397565 w 6884912"/>
              <a:gd name="connsiteY30" fmla="*/ 611490 h 1161397"/>
              <a:gd name="connsiteX31" fmla="*/ 1432302 w 6884912"/>
              <a:gd name="connsiteY31" fmla="*/ 617267 h 1161397"/>
              <a:gd name="connsiteX32" fmla="*/ 1449644 w 6884912"/>
              <a:gd name="connsiteY32" fmla="*/ 617591 h 1161397"/>
              <a:gd name="connsiteX33" fmla="*/ 1455793 w 6884912"/>
              <a:gd name="connsiteY33" fmla="*/ 623174 h 1161397"/>
              <a:gd name="connsiteX34" fmla="*/ 1480758 w 6884912"/>
              <a:gd name="connsiteY34" fmla="*/ 620863 h 1161397"/>
              <a:gd name="connsiteX35" fmla="*/ 1483154 w 6884912"/>
              <a:gd name="connsiteY35" fmla="*/ 618527 h 1161397"/>
              <a:gd name="connsiteX36" fmla="*/ 1505495 w 6884912"/>
              <a:gd name="connsiteY36" fmla="*/ 624325 h 1161397"/>
              <a:gd name="connsiteX37" fmla="*/ 1526340 w 6884912"/>
              <a:gd name="connsiteY37" fmla="*/ 638496 h 1161397"/>
              <a:gd name="connsiteX38" fmla="*/ 1731986 w 6884912"/>
              <a:gd name="connsiteY38" fmla="*/ 589682 h 1161397"/>
              <a:gd name="connsiteX39" fmla="*/ 1927935 w 6884912"/>
              <a:gd name="connsiteY39" fmla="*/ 628540 h 1161397"/>
              <a:gd name="connsiteX40" fmla="*/ 2039075 w 6884912"/>
              <a:gd name="connsiteY40" fmla="*/ 599964 h 1161397"/>
              <a:gd name="connsiteX41" fmla="*/ 2066980 w 6884912"/>
              <a:gd name="connsiteY41" fmla="*/ 550413 h 1161397"/>
              <a:gd name="connsiteX42" fmla="*/ 2352236 w 6884912"/>
              <a:gd name="connsiteY42" fmla="*/ 519602 h 1161397"/>
              <a:gd name="connsiteX43" fmla="*/ 2420791 w 6884912"/>
              <a:gd name="connsiteY43" fmla="*/ 492826 h 1161397"/>
              <a:gd name="connsiteX44" fmla="*/ 2489932 w 6884912"/>
              <a:gd name="connsiteY44" fmla="*/ 507864 h 1161397"/>
              <a:gd name="connsiteX45" fmla="*/ 2512917 w 6884912"/>
              <a:gd name="connsiteY45" fmla="*/ 489127 h 1161397"/>
              <a:gd name="connsiteX46" fmla="*/ 2516783 w 6884912"/>
              <a:gd name="connsiteY46" fmla="*/ 485473 h 1161397"/>
              <a:gd name="connsiteX47" fmla="*/ 2534360 w 6884912"/>
              <a:gd name="connsiteY47" fmla="*/ 480064 h 1161397"/>
              <a:gd name="connsiteX48" fmla="*/ 2536691 w 6884912"/>
              <a:gd name="connsiteY48" fmla="*/ 467018 h 1161397"/>
              <a:gd name="connsiteX49" fmla="*/ 2561265 w 6884912"/>
              <a:gd name="connsiteY49" fmla="*/ 450623 h 1161397"/>
              <a:gd name="connsiteX50" fmla="*/ 2594349 w 6884912"/>
              <a:gd name="connsiteY50" fmla="*/ 443884 h 1161397"/>
              <a:gd name="connsiteX51" fmla="*/ 2754324 w 6884912"/>
              <a:gd name="connsiteY51" fmla="*/ 424766 h 1161397"/>
              <a:gd name="connsiteX52" fmla="*/ 2848470 w 6884912"/>
              <a:gd name="connsiteY52" fmla="*/ 405966 h 1161397"/>
              <a:gd name="connsiteX53" fmla="*/ 2881772 w 6884912"/>
              <a:gd name="connsiteY53" fmla="*/ 387260 h 1161397"/>
              <a:gd name="connsiteX54" fmla="*/ 2929932 w 6884912"/>
              <a:gd name="connsiteY54" fmla="*/ 368912 h 1161397"/>
              <a:gd name="connsiteX55" fmla="*/ 3013020 w 6884912"/>
              <a:gd name="connsiteY55" fmla="*/ 327578 h 1161397"/>
              <a:gd name="connsiteX56" fmla="*/ 3222191 w 6884912"/>
              <a:gd name="connsiteY56" fmla="*/ 307887 h 1161397"/>
              <a:gd name="connsiteX57" fmla="*/ 3227953 w 6884912"/>
              <a:gd name="connsiteY57" fmla="*/ 297650 h 1161397"/>
              <a:gd name="connsiteX58" fmla="*/ 3510042 w 6884912"/>
              <a:gd name="connsiteY58" fmla="*/ 311820 h 1161397"/>
              <a:gd name="connsiteX59" fmla="*/ 3626773 w 6884912"/>
              <a:gd name="connsiteY59" fmla="*/ 290452 h 1161397"/>
              <a:gd name="connsiteX60" fmla="*/ 3666217 w 6884912"/>
              <a:gd name="connsiteY60" fmla="*/ 273255 h 1161397"/>
              <a:gd name="connsiteX61" fmla="*/ 3732427 w 6884912"/>
              <a:gd name="connsiteY61" fmla="*/ 245039 h 1161397"/>
              <a:gd name="connsiteX62" fmla="*/ 3777022 w 6884912"/>
              <a:gd name="connsiteY62" fmla="*/ 200276 h 1161397"/>
              <a:gd name="connsiteX63" fmla="*/ 3791246 w 6884912"/>
              <a:gd name="connsiteY63" fmla="*/ 189996 h 1161397"/>
              <a:gd name="connsiteX64" fmla="*/ 3819864 w 6884912"/>
              <a:gd name="connsiteY64" fmla="*/ 194605 h 1161397"/>
              <a:gd name="connsiteX65" fmla="*/ 3830398 w 6884912"/>
              <a:gd name="connsiteY65" fmla="*/ 188383 h 1161397"/>
              <a:gd name="connsiteX66" fmla="*/ 3834360 w 6884912"/>
              <a:gd name="connsiteY66" fmla="*/ 188992 h 1161397"/>
              <a:gd name="connsiteX67" fmla="*/ 3843715 w 6884912"/>
              <a:gd name="connsiteY67" fmla="*/ 188752 h 1161397"/>
              <a:gd name="connsiteX68" fmla="*/ 3842609 w 6884912"/>
              <a:gd name="connsiteY68" fmla="*/ 197386 h 1161397"/>
              <a:gd name="connsiteX69" fmla="*/ 3853961 w 6884912"/>
              <a:gd name="connsiteY69" fmla="*/ 213380 h 1161397"/>
              <a:gd name="connsiteX70" fmla="*/ 3907640 w 6884912"/>
              <a:gd name="connsiteY70" fmla="*/ 207568 h 1161397"/>
              <a:gd name="connsiteX71" fmla="*/ 3910449 w 6884912"/>
              <a:gd name="connsiteY71" fmla="*/ 197808 h 1161397"/>
              <a:gd name="connsiteX72" fmla="*/ 3917197 w 6884912"/>
              <a:gd name="connsiteY72" fmla="*/ 196121 h 1161397"/>
              <a:gd name="connsiteX73" fmla="*/ 3922400 w 6884912"/>
              <a:gd name="connsiteY73" fmla="*/ 205056 h 1161397"/>
              <a:gd name="connsiteX74" fmla="*/ 4013061 w 6884912"/>
              <a:gd name="connsiteY74" fmla="*/ 224874 h 1161397"/>
              <a:gd name="connsiteX75" fmla="*/ 4220717 w 6884912"/>
              <a:gd name="connsiteY75" fmla="*/ 192946 h 1161397"/>
              <a:gd name="connsiteX76" fmla="*/ 4228802 w 6884912"/>
              <a:gd name="connsiteY76" fmla="*/ 201468 h 1161397"/>
              <a:gd name="connsiteX77" fmla="*/ 4289361 w 6884912"/>
              <a:gd name="connsiteY77" fmla="*/ 196642 h 1161397"/>
              <a:gd name="connsiteX78" fmla="*/ 4498913 w 6884912"/>
              <a:gd name="connsiteY78" fmla="*/ 118915 h 1161397"/>
              <a:gd name="connsiteX79" fmla="*/ 4617330 w 6884912"/>
              <a:gd name="connsiteY79" fmla="*/ 111163 h 1161397"/>
              <a:gd name="connsiteX80" fmla="*/ 4659778 w 6884912"/>
              <a:gd name="connsiteY80" fmla="*/ 118219 h 1161397"/>
              <a:gd name="connsiteX81" fmla="*/ 4730870 w 6884912"/>
              <a:gd name="connsiteY81" fmla="*/ 129432 h 1161397"/>
              <a:gd name="connsiteX82" fmla="*/ 4844073 w 6884912"/>
              <a:gd name="connsiteY82" fmla="*/ 161768 h 1161397"/>
              <a:gd name="connsiteX83" fmla="*/ 4856454 w 6884912"/>
              <a:gd name="connsiteY83" fmla="*/ 130488 h 1161397"/>
              <a:gd name="connsiteX84" fmla="*/ 4920038 w 6884912"/>
              <a:gd name="connsiteY84" fmla="*/ 140418 h 1161397"/>
              <a:gd name="connsiteX85" fmla="*/ 5016639 w 6884912"/>
              <a:gd name="connsiteY85" fmla="*/ 158905 h 1161397"/>
              <a:gd name="connsiteX86" fmla="*/ 5072009 w 6884912"/>
              <a:gd name="connsiteY86" fmla="*/ 161502 h 1161397"/>
              <a:gd name="connsiteX87" fmla="*/ 5223626 w 6884912"/>
              <a:gd name="connsiteY87" fmla="*/ 177356 h 1161397"/>
              <a:gd name="connsiteX88" fmla="*/ 5375773 w 6884912"/>
              <a:gd name="connsiteY88" fmla="*/ 199913 h 1161397"/>
              <a:gd name="connsiteX89" fmla="*/ 5467502 w 6884912"/>
              <a:gd name="connsiteY89" fmla="*/ 250963 h 1161397"/>
              <a:gd name="connsiteX90" fmla="*/ 5592395 w 6884912"/>
              <a:gd name="connsiteY90" fmla="*/ 265434 h 1161397"/>
              <a:gd name="connsiteX91" fmla="*/ 5613532 w 6884912"/>
              <a:gd name="connsiteY91" fmla="*/ 273379 h 1161397"/>
              <a:gd name="connsiteX92" fmla="*/ 5642173 w 6884912"/>
              <a:gd name="connsiteY92" fmla="*/ 266904 h 1161397"/>
              <a:gd name="connsiteX93" fmla="*/ 5756910 w 6884912"/>
              <a:gd name="connsiteY93" fmla="*/ 239211 h 1161397"/>
              <a:gd name="connsiteX94" fmla="*/ 5846667 w 6884912"/>
              <a:gd name="connsiteY94" fmla="*/ 201786 h 1161397"/>
              <a:gd name="connsiteX95" fmla="*/ 5960732 w 6884912"/>
              <a:gd name="connsiteY95" fmla="*/ 220708 h 1161397"/>
              <a:gd name="connsiteX96" fmla="*/ 6029542 w 6884912"/>
              <a:gd name="connsiteY96" fmla="*/ 210339 h 1161397"/>
              <a:gd name="connsiteX97" fmla="*/ 6141123 w 6884912"/>
              <a:gd name="connsiteY97" fmla="*/ 159923 h 1161397"/>
              <a:gd name="connsiteX98" fmla="*/ 6290640 w 6884912"/>
              <a:gd name="connsiteY98" fmla="*/ 167441 h 1161397"/>
              <a:gd name="connsiteX99" fmla="*/ 6322806 w 6884912"/>
              <a:gd name="connsiteY99" fmla="*/ 213293 h 1161397"/>
              <a:gd name="connsiteX100" fmla="*/ 6380420 w 6884912"/>
              <a:gd name="connsiteY100" fmla="*/ 173195 h 1161397"/>
              <a:gd name="connsiteX101" fmla="*/ 6507891 w 6884912"/>
              <a:gd name="connsiteY101" fmla="*/ 118474 h 1161397"/>
              <a:gd name="connsiteX102" fmla="*/ 6571807 w 6884912"/>
              <a:gd name="connsiteY102" fmla="*/ 98636 h 1161397"/>
              <a:gd name="connsiteX103" fmla="*/ 6671880 w 6884912"/>
              <a:gd name="connsiteY103" fmla="*/ 82931 h 1161397"/>
              <a:gd name="connsiteX104" fmla="*/ 6702266 w 6884912"/>
              <a:gd name="connsiteY104" fmla="*/ 75470 h 1161397"/>
              <a:gd name="connsiteX105" fmla="*/ 6845802 w 6884912"/>
              <a:gd name="connsiteY105" fmla="*/ 24496 h 1161397"/>
              <a:gd name="connsiteX106" fmla="*/ 6884912 w 6884912"/>
              <a:gd name="connsiteY106"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567875 w 6884912"/>
              <a:gd name="connsiteY7" fmla="*/ 1051976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454970 w 6884912"/>
              <a:gd name="connsiteY7" fmla="*/ 1023343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213420 w 6884912"/>
              <a:gd name="connsiteY6" fmla="*/ 1056868 h 1161397"/>
              <a:gd name="connsiteX7" fmla="*/ 454970 w 6884912"/>
              <a:gd name="connsiteY7" fmla="*/ 1023343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673197 w 6884912"/>
              <a:gd name="connsiteY9" fmla="*/ 1010060 h 1161397"/>
              <a:gd name="connsiteX10" fmla="*/ 723108 w 6884912"/>
              <a:gd name="connsiteY10" fmla="*/ 980081 h 1161397"/>
              <a:gd name="connsiteX11" fmla="*/ 797699 w 6884912"/>
              <a:gd name="connsiteY11" fmla="*/ 931362 h 1161397"/>
              <a:gd name="connsiteX12" fmla="*/ 843359 w 6884912"/>
              <a:gd name="connsiteY12" fmla="*/ 910894 h 1161397"/>
              <a:gd name="connsiteX13" fmla="*/ 965215 w 6884912"/>
              <a:gd name="connsiteY13" fmla="*/ 846701 h 1161397"/>
              <a:gd name="connsiteX14" fmla="*/ 1085080 w 6884912"/>
              <a:gd name="connsiteY14" fmla="*/ 776086 h 1161397"/>
              <a:gd name="connsiteX15" fmla="*/ 1131224 w 6884912"/>
              <a:gd name="connsiteY15" fmla="*/ 706160 h 1161397"/>
              <a:gd name="connsiteX16" fmla="*/ 1138051 w 6884912"/>
              <a:gd name="connsiteY16" fmla="*/ 702034 h 1161397"/>
              <a:gd name="connsiteX17" fmla="*/ 1158800 w 6884912"/>
              <a:gd name="connsiteY17" fmla="*/ 700004 h 1161397"/>
              <a:gd name="connsiteX18" fmla="*/ 1166947 w 6884912"/>
              <a:gd name="connsiteY18" fmla="*/ 700762 h 1161397"/>
              <a:gd name="connsiteX19" fmla="*/ 1178135 w 6884912"/>
              <a:gd name="connsiteY19" fmla="*/ 698631 h 1161397"/>
              <a:gd name="connsiteX20" fmla="*/ 1178301 w 6884912"/>
              <a:gd name="connsiteY20" fmla="*/ 698094 h 1161397"/>
              <a:gd name="connsiteX21" fmla="*/ 1188995 w 6884912"/>
              <a:gd name="connsiteY21" fmla="*/ 697048 h 1161397"/>
              <a:gd name="connsiteX22" fmla="*/ 1242716 w 6884912"/>
              <a:gd name="connsiteY22" fmla="*/ 698052 h 1161397"/>
              <a:gd name="connsiteX23" fmla="*/ 1299977 w 6884912"/>
              <a:gd name="connsiteY23" fmla="*/ 639196 h 1161397"/>
              <a:gd name="connsiteX24" fmla="*/ 1326190 w 6884912"/>
              <a:gd name="connsiteY24" fmla="*/ 625955 h 1161397"/>
              <a:gd name="connsiteX25" fmla="*/ 1339600 w 6884912"/>
              <a:gd name="connsiteY25" fmla="*/ 616295 h 1161397"/>
              <a:gd name="connsiteX26" fmla="*/ 1340054 w 6884912"/>
              <a:gd name="connsiteY26" fmla="*/ 614022 h 1161397"/>
              <a:gd name="connsiteX27" fmla="*/ 1391606 w 6884912"/>
              <a:gd name="connsiteY27" fmla="*/ 615229 h 1161397"/>
              <a:gd name="connsiteX28" fmla="*/ 1397565 w 6884912"/>
              <a:gd name="connsiteY28" fmla="*/ 611490 h 1161397"/>
              <a:gd name="connsiteX29" fmla="*/ 1432302 w 6884912"/>
              <a:gd name="connsiteY29" fmla="*/ 617267 h 1161397"/>
              <a:gd name="connsiteX30" fmla="*/ 1449644 w 6884912"/>
              <a:gd name="connsiteY30" fmla="*/ 617591 h 1161397"/>
              <a:gd name="connsiteX31" fmla="*/ 1455793 w 6884912"/>
              <a:gd name="connsiteY31" fmla="*/ 623174 h 1161397"/>
              <a:gd name="connsiteX32" fmla="*/ 1480758 w 6884912"/>
              <a:gd name="connsiteY32" fmla="*/ 620863 h 1161397"/>
              <a:gd name="connsiteX33" fmla="*/ 1483154 w 6884912"/>
              <a:gd name="connsiteY33" fmla="*/ 618527 h 1161397"/>
              <a:gd name="connsiteX34" fmla="*/ 1505495 w 6884912"/>
              <a:gd name="connsiteY34" fmla="*/ 624325 h 1161397"/>
              <a:gd name="connsiteX35" fmla="*/ 1526340 w 6884912"/>
              <a:gd name="connsiteY35" fmla="*/ 638496 h 1161397"/>
              <a:gd name="connsiteX36" fmla="*/ 1731986 w 6884912"/>
              <a:gd name="connsiteY36" fmla="*/ 589682 h 1161397"/>
              <a:gd name="connsiteX37" fmla="*/ 1927935 w 6884912"/>
              <a:gd name="connsiteY37" fmla="*/ 628540 h 1161397"/>
              <a:gd name="connsiteX38" fmla="*/ 2039075 w 6884912"/>
              <a:gd name="connsiteY38" fmla="*/ 599964 h 1161397"/>
              <a:gd name="connsiteX39" fmla="*/ 2066980 w 6884912"/>
              <a:gd name="connsiteY39" fmla="*/ 550413 h 1161397"/>
              <a:gd name="connsiteX40" fmla="*/ 2352236 w 6884912"/>
              <a:gd name="connsiteY40" fmla="*/ 519602 h 1161397"/>
              <a:gd name="connsiteX41" fmla="*/ 2420791 w 6884912"/>
              <a:gd name="connsiteY41" fmla="*/ 492826 h 1161397"/>
              <a:gd name="connsiteX42" fmla="*/ 2489932 w 6884912"/>
              <a:gd name="connsiteY42" fmla="*/ 507864 h 1161397"/>
              <a:gd name="connsiteX43" fmla="*/ 2512917 w 6884912"/>
              <a:gd name="connsiteY43" fmla="*/ 489127 h 1161397"/>
              <a:gd name="connsiteX44" fmla="*/ 2516783 w 6884912"/>
              <a:gd name="connsiteY44" fmla="*/ 485473 h 1161397"/>
              <a:gd name="connsiteX45" fmla="*/ 2534360 w 6884912"/>
              <a:gd name="connsiteY45" fmla="*/ 480064 h 1161397"/>
              <a:gd name="connsiteX46" fmla="*/ 2536691 w 6884912"/>
              <a:gd name="connsiteY46" fmla="*/ 467018 h 1161397"/>
              <a:gd name="connsiteX47" fmla="*/ 2561265 w 6884912"/>
              <a:gd name="connsiteY47" fmla="*/ 450623 h 1161397"/>
              <a:gd name="connsiteX48" fmla="*/ 2594349 w 6884912"/>
              <a:gd name="connsiteY48" fmla="*/ 443884 h 1161397"/>
              <a:gd name="connsiteX49" fmla="*/ 2754324 w 6884912"/>
              <a:gd name="connsiteY49" fmla="*/ 424766 h 1161397"/>
              <a:gd name="connsiteX50" fmla="*/ 2848470 w 6884912"/>
              <a:gd name="connsiteY50" fmla="*/ 405966 h 1161397"/>
              <a:gd name="connsiteX51" fmla="*/ 2881772 w 6884912"/>
              <a:gd name="connsiteY51" fmla="*/ 387260 h 1161397"/>
              <a:gd name="connsiteX52" fmla="*/ 2929932 w 6884912"/>
              <a:gd name="connsiteY52" fmla="*/ 368912 h 1161397"/>
              <a:gd name="connsiteX53" fmla="*/ 3013020 w 6884912"/>
              <a:gd name="connsiteY53" fmla="*/ 327578 h 1161397"/>
              <a:gd name="connsiteX54" fmla="*/ 3222191 w 6884912"/>
              <a:gd name="connsiteY54" fmla="*/ 307887 h 1161397"/>
              <a:gd name="connsiteX55" fmla="*/ 3227953 w 6884912"/>
              <a:gd name="connsiteY55" fmla="*/ 297650 h 1161397"/>
              <a:gd name="connsiteX56" fmla="*/ 3510042 w 6884912"/>
              <a:gd name="connsiteY56" fmla="*/ 311820 h 1161397"/>
              <a:gd name="connsiteX57" fmla="*/ 3626773 w 6884912"/>
              <a:gd name="connsiteY57" fmla="*/ 290452 h 1161397"/>
              <a:gd name="connsiteX58" fmla="*/ 3666217 w 6884912"/>
              <a:gd name="connsiteY58" fmla="*/ 273255 h 1161397"/>
              <a:gd name="connsiteX59" fmla="*/ 3732427 w 6884912"/>
              <a:gd name="connsiteY59" fmla="*/ 245039 h 1161397"/>
              <a:gd name="connsiteX60" fmla="*/ 3777022 w 6884912"/>
              <a:gd name="connsiteY60" fmla="*/ 200276 h 1161397"/>
              <a:gd name="connsiteX61" fmla="*/ 3791246 w 6884912"/>
              <a:gd name="connsiteY61" fmla="*/ 189996 h 1161397"/>
              <a:gd name="connsiteX62" fmla="*/ 3819864 w 6884912"/>
              <a:gd name="connsiteY62" fmla="*/ 194605 h 1161397"/>
              <a:gd name="connsiteX63" fmla="*/ 3830398 w 6884912"/>
              <a:gd name="connsiteY63" fmla="*/ 188383 h 1161397"/>
              <a:gd name="connsiteX64" fmla="*/ 3834360 w 6884912"/>
              <a:gd name="connsiteY64" fmla="*/ 188992 h 1161397"/>
              <a:gd name="connsiteX65" fmla="*/ 3843715 w 6884912"/>
              <a:gd name="connsiteY65" fmla="*/ 188752 h 1161397"/>
              <a:gd name="connsiteX66" fmla="*/ 3842609 w 6884912"/>
              <a:gd name="connsiteY66" fmla="*/ 197386 h 1161397"/>
              <a:gd name="connsiteX67" fmla="*/ 3853961 w 6884912"/>
              <a:gd name="connsiteY67" fmla="*/ 213380 h 1161397"/>
              <a:gd name="connsiteX68" fmla="*/ 3907640 w 6884912"/>
              <a:gd name="connsiteY68" fmla="*/ 207568 h 1161397"/>
              <a:gd name="connsiteX69" fmla="*/ 3910449 w 6884912"/>
              <a:gd name="connsiteY69" fmla="*/ 197808 h 1161397"/>
              <a:gd name="connsiteX70" fmla="*/ 3917197 w 6884912"/>
              <a:gd name="connsiteY70" fmla="*/ 196121 h 1161397"/>
              <a:gd name="connsiteX71" fmla="*/ 3922400 w 6884912"/>
              <a:gd name="connsiteY71" fmla="*/ 205056 h 1161397"/>
              <a:gd name="connsiteX72" fmla="*/ 4013061 w 6884912"/>
              <a:gd name="connsiteY72" fmla="*/ 224874 h 1161397"/>
              <a:gd name="connsiteX73" fmla="*/ 4220717 w 6884912"/>
              <a:gd name="connsiteY73" fmla="*/ 192946 h 1161397"/>
              <a:gd name="connsiteX74" fmla="*/ 4228802 w 6884912"/>
              <a:gd name="connsiteY74" fmla="*/ 201468 h 1161397"/>
              <a:gd name="connsiteX75" fmla="*/ 4289361 w 6884912"/>
              <a:gd name="connsiteY75" fmla="*/ 196642 h 1161397"/>
              <a:gd name="connsiteX76" fmla="*/ 4498913 w 6884912"/>
              <a:gd name="connsiteY76" fmla="*/ 118915 h 1161397"/>
              <a:gd name="connsiteX77" fmla="*/ 4617330 w 6884912"/>
              <a:gd name="connsiteY77" fmla="*/ 111163 h 1161397"/>
              <a:gd name="connsiteX78" fmla="*/ 4659778 w 6884912"/>
              <a:gd name="connsiteY78" fmla="*/ 118219 h 1161397"/>
              <a:gd name="connsiteX79" fmla="*/ 4730870 w 6884912"/>
              <a:gd name="connsiteY79" fmla="*/ 129432 h 1161397"/>
              <a:gd name="connsiteX80" fmla="*/ 4844073 w 6884912"/>
              <a:gd name="connsiteY80" fmla="*/ 161768 h 1161397"/>
              <a:gd name="connsiteX81" fmla="*/ 4856454 w 6884912"/>
              <a:gd name="connsiteY81" fmla="*/ 130488 h 1161397"/>
              <a:gd name="connsiteX82" fmla="*/ 4920038 w 6884912"/>
              <a:gd name="connsiteY82" fmla="*/ 140418 h 1161397"/>
              <a:gd name="connsiteX83" fmla="*/ 5016639 w 6884912"/>
              <a:gd name="connsiteY83" fmla="*/ 158905 h 1161397"/>
              <a:gd name="connsiteX84" fmla="*/ 5072009 w 6884912"/>
              <a:gd name="connsiteY84" fmla="*/ 161502 h 1161397"/>
              <a:gd name="connsiteX85" fmla="*/ 5223626 w 6884912"/>
              <a:gd name="connsiteY85" fmla="*/ 177356 h 1161397"/>
              <a:gd name="connsiteX86" fmla="*/ 5375773 w 6884912"/>
              <a:gd name="connsiteY86" fmla="*/ 199913 h 1161397"/>
              <a:gd name="connsiteX87" fmla="*/ 5467502 w 6884912"/>
              <a:gd name="connsiteY87" fmla="*/ 250963 h 1161397"/>
              <a:gd name="connsiteX88" fmla="*/ 5592395 w 6884912"/>
              <a:gd name="connsiteY88" fmla="*/ 265434 h 1161397"/>
              <a:gd name="connsiteX89" fmla="*/ 5613532 w 6884912"/>
              <a:gd name="connsiteY89" fmla="*/ 273379 h 1161397"/>
              <a:gd name="connsiteX90" fmla="*/ 5642173 w 6884912"/>
              <a:gd name="connsiteY90" fmla="*/ 266904 h 1161397"/>
              <a:gd name="connsiteX91" fmla="*/ 5756910 w 6884912"/>
              <a:gd name="connsiteY91" fmla="*/ 239211 h 1161397"/>
              <a:gd name="connsiteX92" fmla="*/ 5846667 w 6884912"/>
              <a:gd name="connsiteY92" fmla="*/ 201786 h 1161397"/>
              <a:gd name="connsiteX93" fmla="*/ 5960732 w 6884912"/>
              <a:gd name="connsiteY93" fmla="*/ 220708 h 1161397"/>
              <a:gd name="connsiteX94" fmla="*/ 6029542 w 6884912"/>
              <a:gd name="connsiteY94" fmla="*/ 210339 h 1161397"/>
              <a:gd name="connsiteX95" fmla="*/ 6141123 w 6884912"/>
              <a:gd name="connsiteY95" fmla="*/ 159923 h 1161397"/>
              <a:gd name="connsiteX96" fmla="*/ 6290640 w 6884912"/>
              <a:gd name="connsiteY96" fmla="*/ 167441 h 1161397"/>
              <a:gd name="connsiteX97" fmla="*/ 6322806 w 6884912"/>
              <a:gd name="connsiteY97" fmla="*/ 213293 h 1161397"/>
              <a:gd name="connsiteX98" fmla="*/ 6380420 w 6884912"/>
              <a:gd name="connsiteY98" fmla="*/ 173195 h 1161397"/>
              <a:gd name="connsiteX99" fmla="*/ 6507891 w 6884912"/>
              <a:gd name="connsiteY99" fmla="*/ 118474 h 1161397"/>
              <a:gd name="connsiteX100" fmla="*/ 6571807 w 6884912"/>
              <a:gd name="connsiteY100" fmla="*/ 98636 h 1161397"/>
              <a:gd name="connsiteX101" fmla="*/ 6671880 w 6884912"/>
              <a:gd name="connsiteY101" fmla="*/ 82931 h 1161397"/>
              <a:gd name="connsiteX102" fmla="*/ 6702266 w 6884912"/>
              <a:gd name="connsiteY102" fmla="*/ 75470 h 1161397"/>
              <a:gd name="connsiteX103" fmla="*/ 6845802 w 6884912"/>
              <a:gd name="connsiteY103" fmla="*/ 24496 h 1161397"/>
              <a:gd name="connsiteX104" fmla="*/ 6884912 w 6884912"/>
              <a:gd name="connsiteY104"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673197 w 6884912"/>
              <a:gd name="connsiteY9" fmla="*/ 1010060 h 1161397"/>
              <a:gd name="connsiteX10" fmla="*/ 723108 w 6884912"/>
              <a:gd name="connsiteY10" fmla="*/ 980081 h 1161397"/>
              <a:gd name="connsiteX11" fmla="*/ 797699 w 6884912"/>
              <a:gd name="connsiteY11" fmla="*/ 931362 h 1161397"/>
              <a:gd name="connsiteX12" fmla="*/ 843359 w 6884912"/>
              <a:gd name="connsiteY12" fmla="*/ 910894 h 1161397"/>
              <a:gd name="connsiteX13" fmla="*/ 965215 w 6884912"/>
              <a:gd name="connsiteY13" fmla="*/ 846701 h 1161397"/>
              <a:gd name="connsiteX14" fmla="*/ 1085080 w 6884912"/>
              <a:gd name="connsiteY14" fmla="*/ 776086 h 1161397"/>
              <a:gd name="connsiteX15" fmla="*/ 1131224 w 6884912"/>
              <a:gd name="connsiteY15" fmla="*/ 706160 h 1161397"/>
              <a:gd name="connsiteX16" fmla="*/ 1138051 w 6884912"/>
              <a:gd name="connsiteY16" fmla="*/ 702034 h 1161397"/>
              <a:gd name="connsiteX17" fmla="*/ 1158800 w 6884912"/>
              <a:gd name="connsiteY17" fmla="*/ 700004 h 1161397"/>
              <a:gd name="connsiteX18" fmla="*/ 1166947 w 6884912"/>
              <a:gd name="connsiteY18" fmla="*/ 700762 h 1161397"/>
              <a:gd name="connsiteX19" fmla="*/ 1178135 w 6884912"/>
              <a:gd name="connsiteY19" fmla="*/ 698631 h 1161397"/>
              <a:gd name="connsiteX20" fmla="*/ 1178301 w 6884912"/>
              <a:gd name="connsiteY20" fmla="*/ 698094 h 1161397"/>
              <a:gd name="connsiteX21" fmla="*/ 1188995 w 6884912"/>
              <a:gd name="connsiteY21" fmla="*/ 697048 h 1161397"/>
              <a:gd name="connsiteX22" fmla="*/ 1242716 w 6884912"/>
              <a:gd name="connsiteY22" fmla="*/ 698052 h 1161397"/>
              <a:gd name="connsiteX23" fmla="*/ 1299977 w 6884912"/>
              <a:gd name="connsiteY23" fmla="*/ 639196 h 1161397"/>
              <a:gd name="connsiteX24" fmla="*/ 1326190 w 6884912"/>
              <a:gd name="connsiteY24" fmla="*/ 625955 h 1161397"/>
              <a:gd name="connsiteX25" fmla="*/ 1339600 w 6884912"/>
              <a:gd name="connsiteY25" fmla="*/ 616295 h 1161397"/>
              <a:gd name="connsiteX26" fmla="*/ 1340054 w 6884912"/>
              <a:gd name="connsiteY26" fmla="*/ 614022 h 1161397"/>
              <a:gd name="connsiteX27" fmla="*/ 1391606 w 6884912"/>
              <a:gd name="connsiteY27" fmla="*/ 615229 h 1161397"/>
              <a:gd name="connsiteX28" fmla="*/ 1397565 w 6884912"/>
              <a:gd name="connsiteY28" fmla="*/ 611490 h 1161397"/>
              <a:gd name="connsiteX29" fmla="*/ 1432302 w 6884912"/>
              <a:gd name="connsiteY29" fmla="*/ 617267 h 1161397"/>
              <a:gd name="connsiteX30" fmla="*/ 1449644 w 6884912"/>
              <a:gd name="connsiteY30" fmla="*/ 617591 h 1161397"/>
              <a:gd name="connsiteX31" fmla="*/ 1455793 w 6884912"/>
              <a:gd name="connsiteY31" fmla="*/ 623174 h 1161397"/>
              <a:gd name="connsiteX32" fmla="*/ 1480758 w 6884912"/>
              <a:gd name="connsiteY32" fmla="*/ 620863 h 1161397"/>
              <a:gd name="connsiteX33" fmla="*/ 1483154 w 6884912"/>
              <a:gd name="connsiteY33" fmla="*/ 618527 h 1161397"/>
              <a:gd name="connsiteX34" fmla="*/ 1505495 w 6884912"/>
              <a:gd name="connsiteY34" fmla="*/ 624325 h 1161397"/>
              <a:gd name="connsiteX35" fmla="*/ 1526340 w 6884912"/>
              <a:gd name="connsiteY35" fmla="*/ 638496 h 1161397"/>
              <a:gd name="connsiteX36" fmla="*/ 1731986 w 6884912"/>
              <a:gd name="connsiteY36" fmla="*/ 589682 h 1161397"/>
              <a:gd name="connsiteX37" fmla="*/ 1927935 w 6884912"/>
              <a:gd name="connsiteY37" fmla="*/ 628540 h 1161397"/>
              <a:gd name="connsiteX38" fmla="*/ 2039075 w 6884912"/>
              <a:gd name="connsiteY38" fmla="*/ 599964 h 1161397"/>
              <a:gd name="connsiteX39" fmla="*/ 2066980 w 6884912"/>
              <a:gd name="connsiteY39" fmla="*/ 550413 h 1161397"/>
              <a:gd name="connsiteX40" fmla="*/ 2352236 w 6884912"/>
              <a:gd name="connsiteY40" fmla="*/ 519602 h 1161397"/>
              <a:gd name="connsiteX41" fmla="*/ 2420791 w 6884912"/>
              <a:gd name="connsiteY41" fmla="*/ 492826 h 1161397"/>
              <a:gd name="connsiteX42" fmla="*/ 2489932 w 6884912"/>
              <a:gd name="connsiteY42" fmla="*/ 507864 h 1161397"/>
              <a:gd name="connsiteX43" fmla="*/ 2512917 w 6884912"/>
              <a:gd name="connsiteY43" fmla="*/ 489127 h 1161397"/>
              <a:gd name="connsiteX44" fmla="*/ 2516783 w 6884912"/>
              <a:gd name="connsiteY44" fmla="*/ 485473 h 1161397"/>
              <a:gd name="connsiteX45" fmla="*/ 2534360 w 6884912"/>
              <a:gd name="connsiteY45" fmla="*/ 480064 h 1161397"/>
              <a:gd name="connsiteX46" fmla="*/ 2536691 w 6884912"/>
              <a:gd name="connsiteY46" fmla="*/ 467018 h 1161397"/>
              <a:gd name="connsiteX47" fmla="*/ 2561265 w 6884912"/>
              <a:gd name="connsiteY47" fmla="*/ 450623 h 1161397"/>
              <a:gd name="connsiteX48" fmla="*/ 2594349 w 6884912"/>
              <a:gd name="connsiteY48" fmla="*/ 443884 h 1161397"/>
              <a:gd name="connsiteX49" fmla="*/ 2754324 w 6884912"/>
              <a:gd name="connsiteY49" fmla="*/ 424766 h 1161397"/>
              <a:gd name="connsiteX50" fmla="*/ 2848470 w 6884912"/>
              <a:gd name="connsiteY50" fmla="*/ 405966 h 1161397"/>
              <a:gd name="connsiteX51" fmla="*/ 2881772 w 6884912"/>
              <a:gd name="connsiteY51" fmla="*/ 387260 h 1161397"/>
              <a:gd name="connsiteX52" fmla="*/ 2929932 w 6884912"/>
              <a:gd name="connsiteY52" fmla="*/ 368912 h 1161397"/>
              <a:gd name="connsiteX53" fmla="*/ 3013020 w 6884912"/>
              <a:gd name="connsiteY53" fmla="*/ 327578 h 1161397"/>
              <a:gd name="connsiteX54" fmla="*/ 3222191 w 6884912"/>
              <a:gd name="connsiteY54" fmla="*/ 307887 h 1161397"/>
              <a:gd name="connsiteX55" fmla="*/ 3227953 w 6884912"/>
              <a:gd name="connsiteY55" fmla="*/ 297650 h 1161397"/>
              <a:gd name="connsiteX56" fmla="*/ 3510042 w 6884912"/>
              <a:gd name="connsiteY56" fmla="*/ 311820 h 1161397"/>
              <a:gd name="connsiteX57" fmla="*/ 3626773 w 6884912"/>
              <a:gd name="connsiteY57" fmla="*/ 290452 h 1161397"/>
              <a:gd name="connsiteX58" fmla="*/ 3666217 w 6884912"/>
              <a:gd name="connsiteY58" fmla="*/ 273255 h 1161397"/>
              <a:gd name="connsiteX59" fmla="*/ 3732427 w 6884912"/>
              <a:gd name="connsiteY59" fmla="*/ 245039 h 1161397"/>
              <a:gd name="connsiteX60" fmla="*/ 3777022 w 6884912"/>
              <a:gd name="connsiteY60" fmla="*/ 200276 h 1161397"/>
              <a:gd name="connsiteX61" fmla="*/ 3791246 w 6884912"/>
              <a:gd name="connsiteY61" fmla="*/ 189996 h 1161397"/>
              <a:gd name="connsiteX62" fmla="*/ 3819864 w 6884912"/>
              <a:gd name="connsiteY62" fmla="*/ 194605 h 1161397"/>
              <a:gd name="connsiteX63" fmla="*/ 3830398 w 6884912"/>
              <a:gd name="connsiteY63" fmla="*/ 188383 h 1161397"/>
              <a:gd name="connsiteX64" fmla="*/ 3834360 w 6884912"/>
              <a:gd name="connsiteY64" fmla="*/ 188992 h 1161397"/>
              <a:gd name="connsiteX65" fmla="*/ 3843715 w 6884912"/>
              <a:gd name="connsiteY65" fmla="*/ 188752 h 1161397"/>
              <a:gd name="connsiteX66" fmla="*/ 3842609 w 6884912"/>
              <a:gd name="connsiteY66" fmla="*/ 197386 h 1161397"/>
              <a:gd name="connsiteX67" fmla="*/ 3853961 w 6884912"/>
              <a:gd name="connsiteY67" fmla="*/ 213380 h 1161397"/>
              <a:gd name="connsiteX68" fmla="*/ 3907640 w 6884912"/>
              <a:gd name="connsiteY68" fmla="*/ 207568 h 1161397"/>
              <a:gd name="connsiteX69" fmla="*/ 3910449 w 6884912"/>
              <a:gd name="connsiteY69" fmla="*/ 197808 h 1161397"/>
              <a:gd name="connsiteX70" fmla="*/ 3917197 w 6884912"/>
              <a:gd name="connsiteY70" fmla="*/ 196121 h 1161397"/>
              <a:gd name="connsiteX71" fmla="*/ 3922400 w 6884912"/>
              <a:gd name="connsiteY71" fmla="*/ 205056 h 1161397"/>
              <a:gd name="connsiteX72" fmla="*/ 4013061 w 6884912"/>
              <a:gd name="connsiteY72" fmla="*/ 224874 h 1161397"/>
              <a:gd name="connsiteX73" fmla="*/ 4220717 w 6884912"/>
              <a:gd name="connsiteY73" fmla="*/ 192946 h 1161397"/>
              <a:gd name="connsiteX74" fmla="*/ 4228802 w 6884912"/>
              <a:gd name="connsiteY74" fmla="*/ 201468 h 1161397"/>
              <a:gd name="connsiteX75" fmla="*/ 4289361 w 6884912"/>
              <a:gd name="connsiteY75" fmla="*/ 196642 h 1161397"/>
              <a:gd name="connsiteX76" fmla="*/ 4498913 w 6884912"/>
              <a:gd name="connsiteY76" fmla="*/ 118915 h 1161397"/>
              <a:gd name="connsiteX77" fmla="*/ 4617330 w 6884912"/>
              <a:gd name="connsiteY77" fmla="*/ 111163 h 1161397"/>
              <a:gd name="connsiteX78" fmla="*/ 4659778 w 6884912"/>
              <a:gd name="connsiteY78" fmla="*/ 118219 h 1161397"/>
              <a:gd name="connsiteX79" fmla="*/ 4730870 w 6884912"/>
              <a:gd name="connsiteY79" fmla="*/ 129432 h 1161397"/>
              <a:gd name="connsiteX80" fmla="*/ 4844073 w 6884912"/>
              <a:gd name="connsiteY80" fmla="*/ 161768 h 1161397"/>
              <a:gd name="connsiteX81" fmla="*/ 4856454 w 6884912"/>
              <a:gd name="connsiteY81" fmla="*/ 130488 h 1161397"/>
              <a:gd name="connsiteX82" fmla="*/ 4920038 w 6884912"/>
              <a:gd name="connsiteY82" fmla="*/ 140418 h 1161397"/>
              <a:gd name="connsiteX83" fmla="*/ 5016639 w 6884912"/>
              <a:gd name="connsiteY83" fmla="*/ 158905 h 1161397"/>
              <a:gd name="connsiteX84" fmla="*/ 5072009 w 6884912"/>
              <a:gd name="connsiteY84" fmla="*/ 161502 h 1161397"/>
              <a:gd name="connsiteX85" fmla="*/ 5223626 w 6884912"/>
              <a:gd name="connsiteY85" fmla="*/ 177356 h 1161397"/>
              <a:gd name="connsiteX86" fmla="*/ 5375773 w 6884912"/>
              <a:gd name="connsiteY86" fmla="*/ 199913 h 1161397"/>
              <a:gd name="connsiteX87" fmla="*/ 5467502 w 6884912"/>
              <a:gd name="connsiteY87" fmla="*/ 250963 h 1161397"/>
              <a:gd name="connsiteX88" fmla="*/ 5592395 w 6884912"/>
              <a:gd name="connsiteY88" fmla="*/ 265434 h 1161397"/>
              <a:gd name="connsiteX89" fmla="*/ 5613532 w 6884912"/>
              <a:gd name="connsiteY89" fmla="*/ 273379 h 1161397"/>
              <a:gd name="connsiteX90" fmla="*/ 5642173 w 6884912"/>
              <a:gd name="connsiteY90" fmla="*/ 266904 h 1161397"/>
              <a:gd name="connsiteX91" fmla="*/ 5756910 w 6884912"/>
              <a:gd name="connsiteY91" fmla="*/ 239211 h 1161397"/>
              <a:gd name="connsiteX92" fmla="*/ 5846667 w 6884912"/>
              <a:gd name="connsiteY92" fmla="*/ 201786 h 1161397"/>
              <a:gd name="connsiteX93" fmla="*/ 5960732 w 6884912"/>
              <a:gd name="connsiteY93" fmla="*/ 220708 h 1161397"/>
              <a:gd name="connsiteX94" fmla="*/ 6029542 w 6884912"/>
              <a:gd name="connsiteY94" fmla="*/ 210339 h 1161397"/>
              <a:gd name="connsiteX95" fmla="*/ 6141123 w 6884912"/>
              <a:gd name="connsiteY95" fmla="*/ 159923 h 1161397"/>
              <a:gd name="connsiteX96" fmla="*/ 6290640 w 6884912"/>
              <a:gd name="connsiteY96" fmla="*/ 167441 h 1161397"/>
              <a:gd name="connsiteX97" fmla="*/ 6322806 w 6884912"/>
              <a:gd name="connsiteY97" fmla="*/ 213293 h 1161397"/>
              <a:gd name="connsiteX98" fmla="*/ 6380420 w 6884912"/>
              <a:gd name="connsiteY98" fmla="*/ 173195 h 1161397"/>
              <a:gd name="connsiteX99" fmla="*/ 6507891 w 6884912"/>
              <a:gd name="connsiteY99" fmla="*/ 118474 h 1161397"/>
              <a:gd name="connsiteX100" fmla="*/ 6571807 w 6884912"/>
              <a:gd name="connsiteY100" fmla="*/ 98636 h 1161397"/>
              <a:gd name="connsiteX101" fmla="*/ 6671880 w 6884912"/>
              <a:gd name="connsiteY101" fmla="*/ 82931 h 1161397"/>
              <a:gd name="connsiteX102" fmla="*/ 6702266 w 6884912"/>
              <a:gd name="connsiteY102" fmla="*/ 75470 h 1161397"/>
              <a:gd name="connsiteX103" fmla="*/ 6845802 w 6884912"/>
              <a:gd name="connsiteY103" fmla="*/ 24496 h 1161397"/>
              <a:gd name="connsiteX104" fmla="*/ 6884912 w 6884912"/>
              <a:gd name="connsiteY104"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723108 w 6884912"/>
              <a:gd name="connsiteY9" fmla="*/ 980081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80081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242716 w 6884912"/>
              <a:gd name="connsiteY20" fmla="*/ 698052 h 1161397"/>
              <a:gd name="connsiteX21" fmla="*/ 1299977 w 6884912"/>
              <a:gd name="connsiteY21" fmla="*/ 639196 h 1161397"/>
              <a:gd name="connsiteX22" fmla="*/ 1326190 w 6884912"/>
              <a:gd name="connsiteY22" fmla="*/ 625955 h 1161397"/>
              <a:gd name="connsiteX23" fmla="*/ 1339600 w 6884912"/>
              <a:gd name="connsiteY23" fmla="*/ 616295 h 1161397"/>
              <a:gd name="connsiteX24" fmla="*/ 1340054 w 6884912"/>
              <a:gd name="connsiteY24" fmla="*/ 614022 h 1161397"/>
              <a:gd name="connsiteX25" fmla="*/ 1391606 w 6884912"/>
              <a:gd name="connsiteY25" fmla="*/ 615229 h 1161397"/>
              <a:gd name="connsiteX26" fmla="*/ 1397565 w 6884912"/>
              <a:gd name="connsiteY26" fmla="*/ 611490 h 1161397"/>
              <a:gd name="connsiteX27" fmla="*/ 1432302 w 6884912"/>
              <a:gd name="connsiteY27" fmla="*/ 617267 h 1161397"/>
              <a:gd name="connsiteX28" fmla="*/ 1449644 w 6884912"/>
              <a:gd name="connsiteY28" fmla="*/ 617591 h 1161397"/>
              <a:gd name="connsiteX29" fmla="*/ 1455793 w 6884912"/>
              <a:gd name="connsiteY29" fmla="*/ 623174 h 1161397"/>
              <a:gd name="connsiteX30" fmla="*/ 1480758 w 6884912"/>
              <a:gd name="connsiteY30" fmla="*/ 620863 h 1161397"/>
              <a:gd name="connsiteX31" fmla="*/ 1483154 w 6884912"/>
              <a:gd name="connsiteY31" fmla="*/ 618527 h 1161397"/>
              <a:gd name="connsiteX32" fmla="*/ 1505495 w 6884912"/>
              <a:gd name="connsiteY32" fmla="*/ 624325 h 1161397"/>
              <a:gd name="connsiteX33" fmla="*/ 1526340 w 6884912"/>
              <a:gd name="connsiteY33" fmla="*/ 638496 h 1161397"/>
              <a:gd name="connsiteX34" fmla="*/ 1731986 w 6884912"/>
              <a:gd name="connsiteY34" fmla="*/ 589682 h 1161397"/>
              <a:gd name="connsiteX35" fmla="*/ 1927935 w 6884912"/>
              <a:gd name="connsiteY35" fmla="*/ 628540 h 1161397"/>
              <a:gd name="connsiteX36" fmla="*/ 2039075 w 6884912"/>
              <a:gd name="connsiteY36" fmla="*/ 599964 h 1161397"/>
              <a:gd name="connsiteX37" fmla="*/ 2066980 w 6884912"/>
              <a:gd name="connsiteY37" fmla="*/ 550413 h 1161397"/>
              <a:gd name="connsiteX38" fmla="*/ 2352236 w 6884912"/>
              <a:gd name="connsiteY38" fmla="*/ 519602 h 1161397"/>
              <a:gd name="connsiteX39" fmla="*/ 2420791 w 6884912"/>
              <a:gd name="connsiteY39" fmla="*/ 492826 h 1161397"/>
              <a:gd name="connsiteX40" fmla="*/ 2489932 w 6884912"/>
              <a:gd name="connsiteY40" fmla="*/ 507864 h 1161397"/>
              <a:gd name="connsiteX41" fmla="*/ 2512917 w 6884912"/>
              <a:gd name="connsiteY41" fmla="*/ 489127 h 1161397"/>
              <a:gd name="connsiteX42" fmla="*/ 2516783 w 6884912"/>
              <a:gd name="connsiteY42" fmla="*/ 485473 h 1161397"/>
              <a:gd name="connsiteX43" fmla="*/ 2534360 w 6884912"/>
              <a:gd name="connsiteY43" fmla="*/ 480064 h 1161397"/>
              <a:gd name="connsiteX44" fmla="*/ 2536691 w 6884912"/>
              <a:gd name="connsiteY44" fmla="*/ 467018 h 1161397"/>
              <a:gd name="connsiteX45" fmla="*/ 2561265 w 6884912"/>
              <a:gd name="connsiteY45" fmla="*/ 450623 h 1161397"/>
              <a:gd name="connsiteX46" fmla="*/ 2594349 w 6884912"/>
              <a:gd name="connsiteY46" fmla="*/ 443884 h 1161397"/>
              <a:gd name="connsiteX47" fmla="*/ 2754324 w 6884912"/>
              <a:gd name="connsiteY47" fmla="*/ 424766 h 1161397"/>
              <a:gd name="connsiteX48" fmla="*/ 2848470 w 6884912"/>
              <a:gd name="connsiteY48" fmla="*/ 405966 h 1161397"/>
              <a:gd name="connsiteX49" fmla="*/ 2881772 w 6884912"/>
              <a:gd name="connsiteY49" fmla="*/ 387260 h 1161397"/>
              <a:gd name="connsiteX50" fmla="*/ 2929932 w 6884912"/>
              <a:gd name="connsiteY50" fmla="*/ 368912 h 1161397"/>
              <a:gd name="connsiteX51" fmla="*/ 3013020 w 6884912"/>
              <a:gd name="connsiteY51" fmla="*/ 327578 h 1161397"/>
              <a:gd name="connsiteX52" fmla="*/ 3222191 w 6884912"/>
              <a:gd name="connsiteY52" fmla="*/ 307887 h 1161397"/>
              <a:gd name="connsiteX53" fmla="*/ 3227953 w 6884912"/>
              <a:gd name="connsiteY53" fmla="*/ 297650 h 1161397"/>
              <a:gd name="connsiteX54" fmla="*/ 3510042 w 6884912"/>
              <a:gd name="connsiteY54" fmla="*/ 311820 h 1161397"/>
              <a:gd name="connsiteX55" fmla="*/ 3626773 w 6884912"/>
              <a:gd name="connsiteY55" fmla="*/ 290452 h 1161397"/>
              <a:gd name="connsiteX56" fmla="*/ 3666217 w 6884912"/>
              <a:gd name="connsiteY56" fmla="*/ 273255 h 1161397"/>
              <a:gd name="connsiteX57" fmla="*/ 3732427 w 6884912"/>
              <a:gd name="connsiteY57" fmla="*/ 245039 h 1161397"/>
              <a:gd name="connsiteX58" fmla="*/ 3777022 w 6884912"/>
              <a:gd name="connsiteY58" fmla="*/ 200276 h 1161397"/>
              <a:gd name="connsiteX59" fmla="*/ 3791246 w 6884912"/>
              <a:gd name="connsiteY59" fmla="*/ 189996 h 1161397"/>
              <a:gd name="connsiteX60" fmla="*/ 3819864 w 6884912"/>
              <a:gd name="connsiteY60" fmla="*/ 194605 h 1161397"/>
              <a:gd name="connsiteX61" fmla="*/ 3830398 w 6884912"/>
              <a:gd name="connsiteY61" fmla="*/ 188383 h 1161397"/>
              <a:gd name="connsiteX62" fmla="*/ 3834360 w 6884912"/>
              <a:gd name="connsiteY62" fmla="*/ 188992 h 1161397"/>
              <a:gd name="connsiteX63" fmla="*/ 3843715 w 6884912"/>
              <a:gd name="connsiteY63" fmla="*/ 188752 h 1161397"/>
              <a:gd name="connsiteX64" fmla="*/ 3842609 w 6884912"/>
              <a:gd name="connsiteY64" fmla="*/ 197386 h 1161397"/>
              <a:gd name="connsiteX65" fmla="*/ 3853961 w 6884912"/>
              <a:gd name="connsiteY65" fmla="*/ 213380 h 1161397"/>
              <a:gd name="connsiteX66" fmla="*/ 3907640 w 6884912"/>
              <a:gd name="connsiteY66" fmla="*/ 207568 h 1161397"/>
              <a:gd name="connsiteX67" fmla="*/ 3910449 w 6884912"/>
              <a:gd name="connsiteY67" fmla="*/ 197808 h 1161397"/>
              <a:gd name="connsiteX68" fmla="*/ 3917197 w 6884912"/>
              <a:gd name="connsiteY68" fmla="*/ 196121 h 1161397"/>
              <a:gd name="connsiteX69" fmla="*/ 3922400 w 6884912"/>
              <a:gd name="connsiteY69" fmla="*/ 205056 h 1161397"/>
              <a:gd name="connsiteX70" fmla="*/ 4013061 w 6884912"/>
              <a:gd name="connsiteY70" fmla="*/ 224874 h 1161397"/>
              <a:gd name="connsiteX71" fmla="*/ 4220717 w 6884912"/>
              <a:gd name="connsiteY71" fmla="*/ 192946 h 1161397"/>
              <a:gd name="connsiteX72" fmla="*/ 4228802 w 6884912"/>
              <a:gd name="connsiteY72" fmla="*/ 201468 h 1161397"/>
              <a:gd name="connsiteX73" fmla="*/ 4289361 w 6884912"/>
              <a:gd name="connsiteY73" fmla="*/ 196642 h 1161397"/>
              <a:gd name="connsiteX74" fmla="*/ 4498913 w 6884912"/>
              <a:gd name="connsiteY74" fmla="*/ 118915 h 1161397"/>
              <a:gd name="connsiteX75" fmla="*/ 4617330 w 6884912"/>
              <a:gd name="connsiteY75" fmla="*/ 111163 h 1161397"/>
              <a:gd name="connsiteX76" fmla="*/ 4659778 w 6884912"/>
              <a:gd name="connsiteY76" fmla="*/ 118219 h 1161397"/>
              <a:gd name="connsiteX77" fmla="*/ 4730870 w 6884912"/>
              <a:gd name="connsiteY77" fmla="*/ 129432 h 1161397"/>
              <a:gd name="connsiteX78" fmla="*/ 4844073 w 6884912"/>
              <a:gd name="connsiteY78" fmla="*/ 161768 h 1161397"/>
              <a:gd name="connsiteX79" fmla="*/ 4856454 w 6884912"/>
              <a:gd name="connsiteY79" fmla="*/ 130488 h 1161397"/>
              <a:gd name="connsiteX80" fmla="*/ 4920038 w 6884912"/>
              <a:gd name="connsiteY80" fmla="*/ 140418 h 1161397"/>
              <a:gd name="connsiteX81" fmla="*/ 5016639 w 6884912"/>
              <a:gd name="connsiteY81" fmla="*/ 158905 h 1161397"/>
              <a:gd name="connsiteX82" fmla="*/ 5072009 w 6884912"/>
              <a:gd name="connsiteY82" fmla="*/ 161502 h 1161397"/>
              <a:gd name="connsiteX83" fmla="*/ 5223626 w 6884912"/>
              <a:gd name="connsiteY83" fmla="*/ 177356 h 1161397"/>
              <a:gd name="connsiteX84" fmla="*/ 5375773 w 6884912"/>
              <a:gd name="connsiteY84" fmla="*/ 199913 h 1161397"/>
              <a:gd name="connsiteX85" fmla="*/ 5467502 w 6884912"/>
              <a:gd name="connsiteY85" fmla="*/ 250963 h 1161397"/>
              <a:gd name="connsiteX86" fmla="*/ 5592395 w 6884912"/>
              <a:gd name="connsiteY86" fmla="*/ 265434 h 1161397"/>
              <a:gd name="connsiteX87" fmla="*/ 5613532 w 6884912"/>
              <a:gd name="connsiteY87" fmla="*/ 273379 h 1161397"/>
              <a:gd name="connsiteX88" fmla="*/ 5642173 w 6884912"/>
              <a:gd name="connsiteY88" fmla="*/ 266904 h 1161397"/>
              <a:gd name="connsiteX89" fmla="*/ 5756910 w 6884912"/>
              <a:gd name="connsiteY89" fmla="*/ 239211 h 1161397"/>
              <a:gd name="connsiteX90" fmla="*/ 5846667 w 6884912"/>
              <a:gd name="connsiteY90" fmla="*/ 201786 h 1161397"/>
              <a:gd name="connsiteX91" fmla="*/ 5960732 w 6884912"/>
              <a:gd name="connsiteY91" fmla="*/ 220708 h 1161397"/>
              <a:gd name="connsiteX92" fmla="*/ 6029542 w 6884912"/>
              <a:gd name="connsiteY92" fmla="*/ 210339 h 1161397"/>
              <a:gd name="connsiteX93" fmla="*/ 6141123 w 6884912"/>
              <a:gd name="connsiteY93" fmla="*/ 159923 h 1161397"/>
              <a:gd name="connsiteX94" fmla="*/ 6290640 w 6884912"/>
              <a:gd name="connsiteY94" fmla="*/ 167441 h 1161397"/>
              <a:gd name="connsiteX95" fmla="*/ 6322806 w 6884912"/>
              <a:gd name="connsiteY95" fmla="*/ 213293 h 1161397"/>
              <a:gd name="connsiteX96" fmla="*/ 6380420 w 6884912"/>
              <a:gd name="connsiteY96" fmla="*/ 173195 h 1161397"/>
              <a:gd name="connsiteX97" fmla="*/ 6507891 w 6884912"/>
              <a:gd name="connsiteY97" fmla="*/ 118474 h 1161397"/>
              <a:gd name="connsiteX98" fmla="*/ 6571807 w 6884912"/>
              <a:gd name="connsiteY98" fmla="*/ 98636 h 1161397"/>
              <a:gd name="connsiteX99" fmla="*/ 6671880 w 6884912"/>
              <a:gd name="connsiteY99" fmla="*/ 82931 h 1161397"/>
              <a:gd name="connsiteX100" fmla="*/ 6702266 w 6884912"/>
              <a:gd name="connsiteY100" fmla="*/ 75470 h 1161397"/>
              <a:gd name="connsiteX101" fmla="*/ 6845802 w 6884912"/>
              <a:gd name="connsiteY101" fmla="*/ 24496 h 1161397"/>
              <a:gd name="connsiteX102" fmla="*/ 6884912 w 6884912"/>
              <a:gd name="connsiteY10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66947 w 6884912"/>
              <a:gd name="connsiteY16" fmla="*/ 700762 h 1161397"/>
              <a:gd name="connsiteX17" fmla="*/ 1178135 w 6884912"/>
              <a:gd name="connsiteY17" fmla="*/ 698631 h 1161397"/>
              <a:gd name="connsiteX18" fmla="*/ 1178301 w 6884912"/>
              <a:gd name="connsiteY18" fmla="*/ 698094 h 1161397"/>
              <a:gd name="connsiteX19" fmla="*/ 1242716 w 6884912"/>
              <a:gd name="connsiteY19" fmla="*/ 698052 h 1161397"/>
              <a:gd name="connsiteX20" fmla="*/ 1299977 w 6884912"/>
              <a:gd name="connsiteY20" fmla="*/ 639196 h 1161397"/>
              <a:gd name="connsiteX21" fmla="*/ 1326190 w 6884912"/>
              <a:gd name="connsiteY21" fmla="*/ 625955 h 1161397"/>
              <a:gd name="connsiteX22" fmla="*/ 1339600 w 6884912"/>
              <a:gd name="connsiteY22" fmla="*/ 616295 h 1161397"/>
              <a:gd name="connsiteX23" fmla="*/ 1340054 w 6884912"/>
              <a:gd name="connsiteY23" fmla="*/ 614022 h 1161397"/>
              <a:gd name="connsiteX24" fmla="*/ 1391606 w 6884912"/>
              <a:gd name="connsiteY24" fmla="*/ 615229 h 1161397"/>
              <a:gd name="connsiteX25" fmla="*/ 1397565 w 6884912"/>
              <a:gd name="connsiteY25" fmla="*/ 611490 h 1161397"/>
              <a:gd name="connsiteX26" fmla="*/ 1432302 w 6884912"/>
              <a:gd name="connsiteY26" fmla="*/ 617267 h 1161397"/>
              <a:gd name="connsiteX27" fmla="*/ 1449644 w 6884912"/>
              <a:gd name="connsiteY27" fmla="*/ 617591 h 1161397"/>
              <a:gd name="connsiteX28" fmla="*/ 1455793 w 6884912"/>
              <a:gd name="connsiteY28" fmla="*/ 623174 h 1161397"/>
              <a:gd name="connsiteX29" fmla="*/ 1480758 w 6884912"/>
              <a:gd name="connsiteY29" fmla="*/ 620863 h 1161397"/>
              <a:gd name="connsiteX30" fmla="*/ 1483154 w 6884912"/>
              <a:gd name="connsiteY30" fmla="*/ 618527 h 1161397"/>
              <a:gd name="connsiteX31" fmla="*/ 1505495 w 6884912"/>
              <a:gd name="connsiteY31" fmla="*/ 624325 h 1161397"/>
              <a:gd name="connsiteX32" fmla="*/ 1526340 w 6884912"/>
              <a:gd name="connsiteY32" fmla="*/ 638496 h 1161397"/>
              <a:gd name="connsiteX33" fmla="*/ 1731986 w 6884912"/>
              <a:gd name="connsiteY33" fmla="*/ 589682 h 1161397"/>
              <a:gd name="connsiteX34" fmla="*/ 1927935 w 6884912"/>
              <a:gd name="connsiteY34" fmla="*/ 628540 h 1161397"/>
              <a:gd name="connsiteX35" fmla="*/ 2039075 w 6884912"/>
              <a:gd name="connsiteY35" fmla="*/ 599964 h 1161397"/>
              <a:gd name="connsiteX36" fmla="*/ 2066980 w 6884912"/>
              <a:gd name="connsiteY36" fmla="*/ 550413 h 1161397"/>
              <a:gd name="connsiteX37" fmla="*/ 2352236 w 6884912"/>
              <a:gd name="connsiteY37" fmla="*/ 519602 h 1161397"/>
              <a:gd name="connsiteX38" fmla="*/ 2420791 w 6884912"/>
              <a:gd name="connsiteY38" fmla="*/ 492826 h 1161397"/>
              <a:gd name="connsiteX39" fmla="*/ 2489932 w 6884912"/>
              <a:gd name="connsiteY39" fmla="*/ 507864 h 1161397"/>
              <a:gd name="connsiteX40" fmla="*/ 2512917 w 6884912"/>
              <a:gd name="connsiteY40" fmla="*/ 489127 h 1161397"/>
              <a:gd name="connsiteX41" fmla="*/ 2516783 w 6884912"/>
              <a:gd name="connsiteY41" fmla="*/ 485473 h 1161397"/>
              <a:gd name="connsiteX42" fmla="*/ 2534360 w 6884912"/>
              <a:gd name="connsiteY42" fmla="*/ 480064 h 1161397"/>
              <a:gd name="connsiteX43" fmla="*/ 2536691 w 6884912"/>
              <a:gd name="connsiteY43" fmla="*/ 467018 h 1161397"/>
              <a:gd name="connsiteX44" fmla="*/ 2561265 w 6884912"/>
              <a:gd name="connsiteY44" fmla="*/ 450623 h 1161397"/>
              <a:gd name="connsiteX45" fmla="*/ 2594349 w 6884912"/>
              <a:gd name="connsiteY45" fmla="*/ 443884 h 1161397"/>
              <a:gd name="connsiteX46" fmla="*/ 2754324 w 6884912"/>
              <a:gd name="connsiteY46" fmla="*/ 424766 h 1161397"/>
              <a:gd name="connsiteX47" fmla="*/ 2848470 w 6884912"/>
              <a:gd name="connsiteY47" fmla="*/ 405966 h 1161397"/>
              <a:gd name="connsiteX48" fmla="*/ 2881772 w 6884912"/>
              <a:gd name="connsiteY48" fmla="*/ 387260 h 1161397"/>
              <a:gd name="connsiteX49" fmla="*/ 2929932 w 6884912"/>
              <a:gd name="connsiteY49" fmla="*/ 368912 h 1161397"/>
              <a:gd name="connsiteX50" fmla="*/ 3013020 w 6884912"/>
              <a:gd name="connsiteY50" fmla="*/ 327578 h 1161397"/>
              <a:gd name="connsiteX51" fmla="*/ 3222191 w 6884912"/>
              <a:gd name="connsiteY51" fmla="*/ 307887 h 1161397"/>
              <a:gd name="connsiteX52" fmla="*/ 3227953 w 6884912"/>
              <a:gd name="connsiteY52" fmla="*/ 297650 h 1161397"/>
              <a:gd name="connsiteX53" fmla="*/ 3510042 w 6884912"/>
              <a:gd name="connsiteY53" fmla="*/ 311820 h 1161397"/>
              <a:gd name="connsiteX54" fmla="*/ 3626773 w 6884912"/>
              <a:gd name="connsiteY54" fmla="*/ 290452 h 1161397"/>
              <a:gd name="connsiteX55" fmla="*/ 3666217 w 6884912"/>
              <a:gd name="connsiteY55" fmla="*/ 273255 h 1161397"/>
              <a:gd name="connsiteX56" fmla="*/ 3732427 w 6884912"/>
              <a:gd name="connsiteY56" fmla="*/ 245039 h 1161397"/>
              <a:gd name="connsiteX57" fmla="*/ 3777022 w 6884912"/>
              <a:gd name="connsiteY57" fmla="*/ 200276 h 1161397"/>
              <a:gd name="connsiteX58" fmla="*/ 3791246 w 6884912"/>
              <a:gd name="connsiteY58" fmla="*/ 189996 h 1161397"/>
              <a:gd name="connsiteX59" fmla="*/ 3819864 w 6884912"/>
              <a:gd name="connsiteY59" fmla="*/ 194605 h 1161397"/>
              <a:gd name="connsiteX60" fmla="*/ 3830398 w 6884912"/>
              <a:gd name="connsiteY60" fmla="*/ 188383 h 1161397"/>
              <a:gd name="connsiteX61" fmla="*/ 3834360 w 6884912"/>
              <a:gd name="connsiteY61" fmla="*/ 188992 h 1161397"/>
              <a:gd name="connsiteX62" fmla="*/ 3843715 w 6884912"/>
              <a:gd name="connsiteY62" fmla="*/ 188752 h 1161397"/>
              <a:gd name="connsiteX63" fmla="*/ 3842609 w 6884912"/>
              <a:gd name="connsiteY63" fmla="*/ 197386 h 1161397"/>
              <a:gd name="connsiteX64" fmla="*/ 3853961 w 6884912"/>
              <a:gd name="connsiteY64" fmla="*/ 213380 h 1161397"/>
              <a:gd name="connsiteX65" fmla="*/ 3907640 w 6884912"/>
              <a:gd name="connsiteY65" fmla="*/ 207568 h 1161397"/>
              <a:gd name="connsiteX66" fmla="*/ 3910449 w 6884912"/>
              <a:gd name="connsiteY66" fmla="*/ 197808 h 1161397"/>
              <a:gd name="connsiteX67" fmla="*/ 3917197 w 6884912"/>
              <a:gd name="connsiteY67" fmla="*/ 196121 h 1161397"/>
              <a:gd name="connsiteX68" fmla="*/ 3922400 w 6884912"/>
              <a:gd name="connsiteY68" fmla="*/ 205056 h 1161397"/>
              <a:gd name="connsiteX69" fmla="*/ 4013061 w 6884912"/>
              <a:gd name="connsiteY69" fmla="*/ 224874 h 1161397"/>
              <a:gd name="connsiteX70" fmla="*/ 4220717 w 6884912"/>
              <a:gd name="connsiteY70" fmla="*/ 192946 h 1161397"/>
              <a:gd name="connsiteX71" fmla="*/ 4228802 w 6884912"/>
              <a:gd name="connsiteY71" fmla="*/ 201468 h 1161397"/>
              <a:gd name="connsiteX72" fmla="*/ 4289361 w 6884912"/>
              <a:gd name="connsiteY72" fmla="*/ 196642 h 1161397"/>
              <a:gd name="connsiteX73" fmla="*/ 4498913 w 6884912"/>
              <a:gd name="connsiteY73" fmla="*/ 118915 h 1161397"/>
              <a:gd name="connsiteX74" fmla="*/ 4617330 w 6884912"/>
              <a:gd name="connsiteY74" fmla="*/ 111163 h 1161397"/>
              <a:gd name="connsiteX75" fmla="*/ 4659778 w 6884912"/>
              <a:gd name="connsiteY75" fmla="*/ 118219 h 1161397"/>
              <a:gd name="connsiteX76" fmla="*/ 4730870 w 6884912"/>
              <a:gd name="connsiteY76" fmla="*/ 129432 h 1161397"/>
              <a:gd name="connsiteX77" fmla="*/ 4844073 w 6884912"/>
              <a:gd name="connsiteY77" fmla="*/ 161768 h 1161397"/>
              <a:gd name="connsiteX78" fmla="*/ 4856454 w 6884912"/>
              <a:gd name="connsiteY78" fmla="*/ 130488 h 1161397"/>
              <a:gd name="connsiteX79" fmla="*/ 4920038 w 6884912"/>
              <a:gd name="connsiteY79" fmla="*/ 140418 h 1161397"/>
              <a:gd name="connsiteX80" fmla="*/ 5016639 w 6884912"/>
              <a:gd name="connsiteY80" fmla="*/ 158905 h 1161397"/>
              <a:gd name="connsiteX81" fmla="*/ 5072009 w 6884912"/>
              <a:gd name="connsiteY81" fmla="*/ 161502 h 1161397"/>
              <a:gd name="connsiteX82" fmla="*/ 5223626 w 6884912"/>
              <a:gd name="connsiteY82" fmla="*/ 177356 h 1161397"/>
              <a:gd name="connsiteX83" fmla="*/ 5375773 w 6884912"/>
              <a:gd name="connsiteY83" fmla="*/ 199913 h 1161397"/>
              <a:gd name="connsiteX84" fmla="*/ 5467502 w 6884912"/>
              <a:gd name="connsiteY84" fmla="*/ 250963 h 1161397"/>
              <a:gd name="connsiteX85" fmla="*/ 5592395 w 6884912"/>
              <a:gd name="connsiteY85" fmla="*/ 265434 h 1161397"/>
              <a:gd name="connsiteX86" fmla="*/ 5613532 w 6884912"/>
              <a:gd name="connsiteY86" fmla="*/ 273379 h 1161397"/>
              <a:gd name="connsiteX87" fmla="*/ 5642173 w 6884912"/>
              <a:gd name="connsiteY87" fmla="*/ 266904 h 1161397"/>
              <a:gd name="connsiteX88" fmla="*/ 5756910 w 6884912"/>
              <a:gd name="connsiteY88" fmla="*/ 239211 h 1161397"/>
              <a:gd name="connsiteX89" fmla="*/ 5846667 w 6884912"/>
              <a:gd name="connsiteY89" fmla="*/ 201786 h 1161397"/>
              <a:gd name="connsiteX90" fmla="*/ 5960732 w 6884912"/>
              <a:gd name="connsiteY90" fmla="*/ 220708 h 1161397"/>
              <a:gd name="connsiteX91" fmla="*/ 6029542 w 6884912"/>
              <a:gd name="connsiteY91" fmla="*/ 210339 h 1161397"/>
              <a:gd name="connsiteX92" fmla="*/ 6141123 w 6884912"/>
              <a:gd name="connsiteY92" fmla="*/ 159923 h 1161397"/>
              <a:gd name="connsiteX93" fmla="*/ 6290640 w 6884912"/>
              <a:gd name="connsiteY93" fmla="*/ 167441 h 1161397"/>
              <a:gd name="connsiteX94" fmla="*/ 6322806 w 6884912"/>
              <a:gd name="connsiteY94" fmla="*/ 213293 h 1161397"/>
              <a:gd name="connsiteX95" fmla="*/ 6380420 w 6884912"/>
              <a:gd name="connsiteY95" fmla="*/ 173195 h 1161397"/>
              <a:gd name="connsiteX96" fmla="*/ 6507891 w 6884912"/>
              <a:gd name="connsiteY96" fmla="*/ 118474 h 1161397"/>
              <a:gd name="connsiteX97" fmla="*/ 6571807 w 6884912"/>
              <a:gd name="connsiteY97" fmla="*/ 98636 h 1161397"/>
              <a:gd name="connsiteX98" fmla="*/ 6671880 w 6884912"/>
              <a:gd name="connsiteY98" fmla="*/ 82931 h 1161397"/>
              <a:gd name="connsiteX99" fmla="*/ 6702266 w 6884912"/>
              <a:gd name="connsiteY99" fmla="*/ 75470 h 1161397"/>
              <a:gd name="connsiteX100" fmla="*/ 6845802 w 6884912"/>
              <a:gd name="connsiteY100" fmla="*/ 24496 h 1161397"/>
              <a:gd name="connsiteX101" fmla="*/ 6884912 w 6884912"/>
              <a:gd name="connsiteY10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78135 w 6884912"/>
              <a:gd name="connsiteY16" fmla="*/ 698631 h 1161397"/>
              <a:gd name="connsiteX17" fmla="*/ 1178301 w 6884912"/>
              <a:gd name="connsiteY17" fmla="*/ 698094 h 1161397"/>
              <a:gd name="connsiteX18" fmla="*/ 1242716 w 6884912"/>
              <a:gd name="connsiteY18" fmla="*/ 698052 h 1161397"/>
              <a:gd name="connsiteX19" fmla="*/ 1299977 w 6884912"/>
              <a:gd name="connsiteY19" fmla="*/ 639196 h 1161397"/>
              <a:gd name="connsiteX20" fmla="*/ 1326190 w 6884912"/>
              <a:gd name="connsiteY20" fmla="*/ 625955 h 1161397"/>
              <a:gd name="connsiteX21" fmla="*/ 1339600 w 6884912"/>
              <a:gd name="connsiteY21" fmla="*/ 616295 h 1161397"/>
              <a:gd name="connsiteX22" fmla="*/ 1340054 w 6884912"/>
              <a:gd name="connsiteY22" fmla="*/ 614022 h 1161397"/>
              <a:gd name="connsiteX23" fmla="*/ 1391606 w 6884912"/>
              <a:gd name="connsiteY23" fmla="*/ 615229 h 1161397"/>
              <a:gd name="connsiteX24" fmla="*/ 1397565 w 6884912"/>
              <a:gd name="connsiteY24" fmla="*/ 611490 h 1161397"/>
              <a:gd name="connsiteX25" fmla="*/ 1432302 w 6884912"/>
              <a:gd name="connsiteY25" fmla="*/ 617267 h 1161397"/>
              <a:gd name="connsiteX26" fmla="*/ 1449644 w 6884912"/>
              <a:gd name="connsiteY26" fmla="*/ 617591 h 1161397"/>
              <a:gd name="connsiteX27" fmla="*/ 1455793 w 6884912"/>
              <a:gd name="connsiteY27" fmla="*/ 623174 h 1161397"/>
              <a:gd name="connsiteX28" fmla="*/ 1480758 w 6884912"/>
              <a:gd name="connsiteY28" fmla="*/ 620863 h 1161397"/>
              <a:gd name="connsiteX29" fmla="*/ 1483154 w 6884912"/>
              <a:gd name="connsiteY29" fmla="*/ 618527 h 1161397"/>
              <a:gd name="connsiteX30" fmla="*/ 1505495 w 6884912"/>
              <a:gd name="connsiteY30" fmla="*/ 624325 h 1161397"/>
              <a:gd name="connsiteX31" fmla="*/ 1526340 w 6884912"/>
              <a:gd name="connsiteY31" fmla="*/ 638496 h 1161397"/>
              <a:gd name="connsiteX32" fmla="*/ 1731986 w 6884912"/>
              <a:gd name="connsiteY32" fmla="*/ 589682 h 1161397"/>
              <a:gd name="connsiteX33" fmla="*/ 1927935 w 6884912"/>
              <a:gd name="connsiteY33" fmla="*/ 628540 h 1161397"/>
              <a:gd name="connsiteX34" fmla="*/ 2039075 w 6884912"/>
              <a:gd name="connsiteY34" fmla="*/ 599964 h 1161397"/>
              <a:gd name="connsiteX35" fmla="*/ 2066980 w 6884912"/>
              <a:gd name="connsiteY35" fmla="*/ 550413 h 1161397"/>
              <a:gd name="connsiteX36" fmla="*/ 2352236 w 6884912"/>
              <a:gd name="connsiteY36" fmla="*/ 519602 h 1161397"/>
              <a:gd name="connsiteX37" fmla="*/ 2420791 w 6884912"/>
              <a:gd name="connsiteY37" fmla="*/ 492826 h 1161397"/>
              <a:gd name="connsiteX38" fmla="*/ 2489932 w 6884912"/>
              <a:gd name="connsiteY38" fmla="*/ 507864 h 1161397"/>
              <a:gd name="connsiteX39" fmla="*/ 2512917 w 6884912"/>
              <a:gd name="connsiteY39" fmla="*/ 489127 h 1161397"/>
              <a:gd name="connsiteX40" fmla="*/ 2516783 w 6884912"/>
              <a:gd name="connsiteY40" fmla="*/ 485473 h 1161397"/>
              <a:gd name="connsiteX41" fmla="*/ 2534360 w 6884912"/>
              <a:gd name="connsiteY41" fmla="*/ 480064 h 1161397"/>
              <a:gd name="connsiteX42" fmla="*/ 2536691 w 6884912"/>
              <a:gd name="connsiteY42" fmla="*/ 467018 h 1161397"/>
              <a:gd name="connsiteX43" fmla="*/ 2561265 w 6884912"/>
              <a:gd name="connsiteY43" fmla="*/ 450623 h 1161397"/>
              <a:gd name="connsiteX44" fmla="*/ 2594349 w 6884912"/>
              <a:gd name="connsiteY44" fmla="*/ 443884 h 1161397"/>
              <a:gd name="connsiteX45" fmla="*/ 2754324 w 6884912"/>
              <a:gd name="connsiteY45" fmla="*/ 424766 h 1161397"/>
              <a:gd name="connsiteX46" fmla="*/ 2848470 w 6884912"/>
              <a:gd name="connsiteY46" fmla="*/ 405966 h 1161397"/>
              <a:gd name="connsiteX47" fmla="*/ 2881772 w 6884912"/>
              <a:gd name="connsiteY47" fmla="*/ 387260 h 1161397"/>
              <a:gd name="connsiteX48" fmla="*/ 2929932 w 6884912"/>
              <a:gd name="connsiteY48" fmla="*/ 368912 h 1161397"/>
              <a:gd name="connsiteX49" fmla="*/ 3013020 w 6884912"/>
              <a:gd name="connsiteY49" fmla="*/ 327578 h 1161397"/>
              <a:gd name="connsiteX50" fmla="*/ 3222191 w 6884912"/>
              <a:gd name="connsiteY50" fmla="*/ 307887 h 1161397"/>
              <a:gd name="connsiteX51" fmla="*/ 3227953 w 6884912"/>
              <a:gd name="connsiteY51" fmla="*/ 297650 h 1161397"/>
              <a:gd name="connsiteX52" fmla="*/ 3510042 w 6884912"/>
              <a:gd name="connsiteY52" fmla="*/ 311820 h 1161397"/>
              <a:gd name="connsiteX53" fmla="*/ 3626773 w 6884912"/>
              <a:gd name="connsiteY53" fmla="*/ 290452 h 1161397"/>
              <a:gd name="connsiteX54" fmla="*/ 3666217 w 6884912"/>
              <a:gd name="connsiteY54" fmla="*/ 273255 h 1161397"/>
              <a:gd name="connsiteX55" fmla="*/ 3732427 w 6884912"/>
              <a:gd name="connsiteY55" fmla="*/ 245039 h 1161397"/>
              <a:gd name="connsiteX56" fmla="*/ 3777022 w 6884912"/>
              <a:gd name="connsiteY56" fmla="*/ 200276 h 1161397"/>
              <a:gd name="connsiteX57" fmla="*/ 3791246 w 6884912"/>
              <a:gd name="connsiteY57" fmla="*/ 189996 h 1161397"/>
              <a:gd name="connsiteX58" fmla="*/ 3819864 w 6884912"/>
              <a:gd name="connsiteY58" fmla="*/ 194605 h 1161397"/>
              <a:gd name="connsiteX59" fmla="*/ 3830398 w 6884912"/>
              <a:gd name="connsiteY59" fmla="*/ 188383 h 1161397"/>
              <a:gd name="connsiteX60" fmla="*/ 3834360 w 6884912"/>
              <a:gd name="connsiteY60" fmla="*/ 188992 h 1161397"/>
              <a:gd name="connsiteX61" fmla="*/ 3843715 w 6884912"/>
              <a:gd name="connsiteY61" fmla="*/ 188752 h 1161397"/>
              <a:gd name="connsiteX62" fmla="*/ 3842609 w 6884912"/>
              <a:gd name="connsiteY62" fmla="*/ 197386 h 1161397"/>
              <a:gd name="connsiteX63" fmla="*/ 3853961 w 6884912"/>
              <a:gd name="connsiteY63" fmla="*/ 213380 h 1161397"/>
              <a:gd name="connsiteX64" fmla="*/ 3907640 w 6884912"/>
              <a:gd name="connsiteY64" fmla="*/ 207568 h 1161397"/>
              <a:gd name="connsiteX65" fmla="*/ 3910449 w 6884912"/>
              <a:gd name="connsiteY65" fmla="*/ 197808 h 1161397"/>
              <a:gd name="connsiteX66" fmla="*/ 3917197 w 6884912"/>
              <a:gd name="connsiteY66" fmla="*/ 196121 h 1161397"/>
              <a:gd name="connsiteX67" fmla="*/ 3922400 w 6884912"/>
              <a:gd name="connsiteY67" fmla="*/ 205056 h 1161397"/>
              <a:gd name="connsiteX68" fmla="*/ 4013061 w 6884912"/>
              <a:gd name="connsiteY68" fmla="*/ 224874 h 1161397"/>
              <a:gd name="connsiteX69" fmla="*/ 4220717 w 6884912"/>
              <a:gd name="connsiteY69" fmla="*/ 192946 h 1161397"/>
              <a:gd name="connsiteX70" fmla="*/ 4228802 w 6884912"/>
              <a:gd name="connsiteY70" fmla="*/ 201468 h 1161397"/>
              <a:gd name="connsiteX71" fmla="*/ 4289361 w 6884912"/>
              <a:gd name="connsiteY71" fmla="*/ 196642 h 1161397"/>
              <a:gd name="connsiteX72" fmla="*/ 4498913 w 6884912"/>
              <a:gd name="connsiteY72" fmla="*/ 118915 h 1161397"/>
              <a:gd name="connsiteX73" fmla="*/ 4617330 w 6884912"/>
              <a:gd name="connsiteY73" fmla="*/ 111163 h 1161397"/>
              <a:gd name="connsiteX74" fmla="*/ 4659778 w 6884912"/>
              <a:gd name="connsiteY74" fmla="*/ 118219 h 1161397"/>
              <a:gd name="connsiteX75" fmla="*/ 4730870 w 6884912"/>
              <a:gd name="connsiteY75" fmla="*/ 129432 h 1161397"/>
              <a:gd name="connsiteX76" fmla="*/ 4844073 w 6884912"/>
              <a:gd name="connsiteY76" fmla="*/ 161768 h 1161397"/>
              <a:gd name="connsiteX77" fmla="*/ 4856454 w 6884912"/>
              <a:gd name="connsiteY77" fmla="*/ 130488 h 1161397"/>
              <a:gd name="connsiteX78" fmla="*/ 4920038 w 6884912"/>
              <a:gd name="connsiteY78" fmla="*/ 140418 h 1161397"/>
              <a:gd name="connsiteX79" fmla="*/ 5016639 w 6884912"/>
              <a:gd name="connsiteY79" fmla="*/ 158905 h 1161397"/>
              <a:gd name="connsiteX80" fmla="*/ 5072009 w 6884912"/>
              <a:gd name="connsiteY80" fmla="*/ 161502 h 1161397"/>
              <a:gd name="connsiteX81" fmla="*/ 5223626 w 6884912"/>
              <a:gd name="connsiteY81" fmla="*/ 177356 h 1161397"/>
              <a:gd name="connsiteX82" fmla="*/ 5375773 w 6884912"/>
              <a:gd name="connsiteY82" fmla="*/ 199913 h 1161397"/>
              <a:gd name="connsiteX83" fmla="*/ 5467502 w 6884912"/>
              <a:gd name="connsiteY83" fmla="*/ 250963 h 1161397"/>
              <a:gd name="connsiteX84" fmla="*/ 5592395 w 6884912"/>
              <a:gd name="connsiteY84" fmla="*/ 265434 h 1161397"/>
              <a:gd name="connsiteX85" fmla="*/ 5613532 w 6884912"/>
              <a:gd name="connsiteY85" fmla="*/ 273379 h 1161397"/>
              <a:gd name="connsiteX86" fmla="*/ 5642173 w 6884912"/>
              <a:gd name="connsiteY86" fmla="*/ 266904 h 1161397"/>
              <a:gd name="connsiteX87" fmla="*/ 5756910 w 6884912"/>
              <a:gd name="connsiteY87" fmla="*/ 239211 h 1161397"/>
              <a:gd name="connsiteX88" fmla="*/ 5846667 w 6884912"/>
              <a:gd name="connsiteY88" fmla="*/ 201786 h 1161397"/>
              <a:gd name="connsiteX89" fmla="*/ 5960732 w 6884912"/>
              <a:gd name="connsiteY89" fmla="*/ 220708 h 1161397"/>
              <a:gd name="connsiteX90" fmla="*/ 6029542 w 6884912"/>
              <a:gd name="connsiteY90" fmla="*/ 210339 h 1161397"/>
              <a:gd name="connsiteX91" fmla="*/ 6141123 w 6884912"/>
              <a:gd name="connsiteY91" fmla="*/ 159923 h 1161397"/>
              <a:gd name="connsiteX92" fmla="*/ 6290640 w 6884912"/>
              <a:gd name="connsiteY92" fmla="*/ 167441 h 1161397"/>
              <a:gd name="connsiteX93" fmla="*/ 6322806 w 6884912"/>
              <a:gd name="connsiteY93" fmla="*/ 213293 h 1161397"/>
              <a:gd name="connsiteX94" fmla="*/ 6380420 w 6884912"/>
              <a:gd name="connsiteY94" fmla="*/ 173195 h 1161397"/>
              <a:gd name="connsiteX95" fmla="*/ 6507891 w 6884912"/>
              <a:gd name="connsiteY95" fmla="*/ 118474 h 1161397"/>
              <a:gd name="connsiteX96" fmla="*/ 6571807 w 6884912"/>
              <a:gd name="connsiteY96" fmla="*/ 98636 h 1161397"/>
              <a:gd name="connsiteX97" fmla="*/ 6671880 w 6884912"/>
              <a:gd name="connsiteY97" fmla="*/ 82931 h 1161397"/>
              <a:gd name="connsiteX98" fmla="*/ 6702266 w 6884912"/>
              <a:gd name="connsiteY98" fmla="*/ 75470 h 1161397"/>
              <a:gd name="connsiteX99" fmla="*/ 6845802 w 6884912"/>
              <a:gd name="connsiteY99" fmla="*/ 24496 h 1161397"/>
              <a:gd name="connsiteX100" fmla="*/ 6884912 w 6884912"/>
              <a:gd name="connsiteY100"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78135 w 6884912"/>
              <a:gd name="connsiteY15" fmla="*/ 698631 h 1161397"/>
              <a:gd name="connsiteX16" fmla="*/ 1178301 w 6884912"/>
              <a:gd name="connsiteY16" fmla="*/ 698094 h 1161397"/>
              <a:gd name="connsiteX17" fmla="*/ 1242716 w 6884912"/>
              <a:gd name="connsiteY17" fmla="*/ 698052 h 1161397"/>
              <a:gd name="connsiteX18" fmla="*/ 1299977 w 6884912"/>
              <a:gd name="connsiteY18" fmla="*/ 639196 h 1161397"/>
              <a:gd name="connsiteX19" fmla="*/ 1326190 w 6884912"/>
              <a:gd name="connsiteY19" fmla="*/ 625955 h 1161397"/>
              <a:gd name="connsiteX20" fmla="*/ 1339600 w 6884912"/>
              <a:gd name="connsiteY20" fmla="*/ 616295 h 1161397"/>
              <a:gd name="connsiteX21" fmla="*/ 1340054 w 6884912"/>
              <a:gd name="connsiteY21" fmla="*/ 614022 h 1161397"/>
              <a:gd name="connsiteX22" fmla="*/ 1391606 w 6884912"/>
              <a:gd name="connsiteY22" fmla="*/ 615229 h 1161397"/>
              <a:gd name="connsiteX23" fmla="*/ 1397565 w 6884912"/>
              <a:gd name="connsiteY23" fmla="*/ 611490 h 1161397"/>
              <a:gd name="connsiteX24" fmla="*/ 1432302 w 6884912"/>
              <a:gd name="connsiteY24" fmla="*/ 617267 h 1161397"/>
              <a:gd name="connsiteX25" fmla="*/ 1449644 w 6884912"/>
              <a:gd name="connsiteY25" fmla="*/ 617591 h 1161397"/>
              <a:gd name="connsiteX26" fmla="*/ 1455793 w 6884912"/>
              <a:gd name="connsiteY26" fmla="*/ 623174 h 1161397"/>
              <a:gd name="connsiteX27" fmla="*/ 1480758 w 6884912"/>
              <a:gd name="connsiteY27" fmla="*/ 620863 h 1161397"/>
              <a:gd name="connsiteX28" fmla="*/ 1483154 w 6884912"/>
              <a:gd name="connsiteY28" fmla="*/ 618527 h 1161397"/>
              <a:gd name="connsiteX29" fmla="*/ 1505495 w 6884912"/>
              <a:gd name="connsiteY29" fmla="*/ 624325 h 1161397"/>
              <a:gd name="connsiteX30" fmla="*/ 1526340 w 6884912"/>
              <a:gd name="connsiteY30" fmla="*/ 638496 h 1161397"/>
              <a:gd name="connsiteX31" fmla="*/ 1731986 w 6884912"/>
              <a:gd name="connsiteY31" fmla="*/ 589682 h 1161397"/>
              <a:gd name="connsiteX32" fmla="*/ 1927935 w 6884912"/>
              <a:gd name="connsiteY32" fmla="*/ 628540 h 1161397"/>
              <a:gd name="connsiteX33" fmla="*/ 2039075 w 6884912"/>
              <a:gd name="connsiteY33" fmla="*/ 599964 h 1161397"/>
              <a:gd name="connsiteX34" fmla="*/ 2066980 w 6884912"/>
              <a:gd name="connsiteY34" fmla="*/ 550413 h 1161397"/>
              <a:gd name="connsiteX35" fmla="*/ 2352236 w 6884912"/>
              <a:gd name="connsiteY35" fmla="*/ 519602 h 1161397"/>
              <a:gd name="connsiteX36" fmla="*/ 2420791 w 6884912"/>
              <a:gd name="connsiteY36" fmla="*/ 492826 h 1161397"/>
              <a:gd name="connsiteX37" fmla="*/ 2489932 w 6884912"/>
              <a:gd name="connsiteY37" fmla="*/ 507864 h 1161397"/>
              <a:gd name="connsiteX38" fmla="*/ 2512917 w 6884912"/>
              <a:gd name="connsiteY38" fmla="*/ 489127 h 1161397"/>
              <a:gd name="connsiteX39" fmla="*/ 2516783 w 6884912"/>
              <a:gd name="connsiteY39" fmla="*/ 485473 h 1161397"/>
              <a:gd name="connsiteX40" fmla="*/ 2534360 w 6884912"/>
              <a:gd name="connsiteY40" fmla="*/ 480064 h 1161397"/>
              <a:gd name="connsiteX41" fmla="*/ 2536691 w 6884912"/>
              <a:gd name="connsiteY41" fmla="*/ 467018 h 1161397"/>
              <a:gd name="connsiteX42" fmla="*/ 2561265 w 6884912"/>
              <a:gd name="connsiteY42" fmla="*/ 450623 h 1161397"/>
              <a:gd name="connsiteX43" fmla="*/ 2594349 w 6884912"/>
              <a:gd name="connsiteY43" fmla="*/ 443884 h 1161397"/>
              <a:gd name="connsiteX44" fmla="*/ 2754324 w 6884912"/>
              <a:gd name="connsiteY44" fmla="*/ 424766 h 1161397"/>
              <a:gd name="connsiteX45" fmla="*/ 2848470 w 6884912"/>
              <a:gd name="connsiteY45" fmla="*/ 405966 h 1161397"/>
              <a:gd name="connsiteX46" fmla="*/ 2881772 w 6884912"/>
              <a:gd name="connsiteY46" fmla="*/ 387260 h 1161397"/>
              <a:gd name="connsiteX47" fmla="*/ 2929932 w 6884912"/>
              <a:gd name="connsiteY47" fmla="*/ 368912 h 1161397"/>
              <a:gd name="connsiteX48" fmla="*/ 3013020 w 6884912"/>
              <a:gd name="connsiteY48" fmla="*/ 327578 h 1161397"/>
              <a:gd name="connsiteX49" fmla="*/ 3222191 w 6884912"/>
              <a:gd name="connsiteY49" fmla="*/ 307887 h 1161397"/>
              <a:gd name="connsiteX50" fmla="*/ 3227953 w 6884912"/>
              <a:gd name="connsiteY50" fmla="*/ 297650 h 1161397"/>
              <a:gd name="connsiteX51" fmla="*/ 3510042 w 6884912"/>
              <a:gd name="connsiteY51" fmla="*/ 311820 h 1161397"/>
              <a:gd name="connsiteX52" fmla="*/ 3626773 w 6884912"/>
              <a:gd name="connsiteY52" fmla="*/ 290452 h 1161397"/>
              <a:gd name="connsiteX53" fmla="*/ 3666217 w 6884912"/>
              <a:gd name="connsiteY53" fmla="*/ 273255 h 1161397"/>
              <a:gd name="connsiteX54" fmla="*/ 3732427 w 6884912"/>
              <a:gd name="connsiteY54" fmla="*/ 245039 h 1161397"/>
              <a:gd name="connsiteX55" fmla="*/ 3777022 w 6884912"/>
              <a:gd name="connsiteY55" fmla="*/ 200276 h 1161397"/>
              <a:gd name="connsiteX56" fmla="*/ 3791246 w 6884912"/>
              <a:gd name="connsiteY56" fmla="*/ 189996 h 1161397"/>
              <a:gd name="connsiteX57" fmla="*/ 3819864 w 6884912"/>
              <a:gd name="connsiteY57" fmla="*/ 194605 h 1161397"/>
              <a:gd name="connsiteX58" fmla="*/ 3830398 w 6884912"/>
              <a:gd name="connsiteY58" fmla="*/ 188383 h 1161397"/>
              <a:gd name="connsiteX59" fmla="*/ 3834360 w 6884912"/>
              <a:gd name="connsiteY59" fmla="*/ 188992 h 1161397"/>
              <a:gd name="connsiteX60" fmla="*/ 3843715 w 6884912"/>
              <a:gd name="connsiteY60" fmla="*/ 188752 h 1161397"/>
              <a:gd name="connsiteX61" fmla="*/ 3842609 w 6884912"/>
              <a:gd name="connsiteY61" fmla="*/ 197386 h 1161397"/>
              <a:gd name="connsiteX62" fmla="*/ 3853961 w 6884912"/>
              <a:gd name="connsiteY62" fmla="*/ 213380 h 1161397"/>
              <a:gd name="connsiteX63" fmla="*/ 3907640 w 6884912"/>
              <a:gd name="connsiteY63" fmla="*/ 207568 h 1161397"/>
              <a:gd name="connsiteX64" fmla="*/ 3910449 w 6884912"/>
              <a:gd name="connsiteY64" fmla="*/ 197808 h 1161397"/>
              <a:gd name="connsiteX65" fmla="*/ 3917197 w 6884912"/>
              <a:gd name="connsiteY65" fmla="*/ 196121 h 1161397"/>
              <a:gd name="connsiteX66" fmla="*/ 3922400 w 6884912"/>
              <a:gd name="connsiteY66" fmla="*/ 205056 h 1161397"/>
              <a:gd name="connsiteX67" fmla="*/ 4013061 w 6884912"/>
              <a:gd name="connsiteY67" fmla="*/ 224874 h 1161397"/>
              <a:gd name="connsiteX68" fmla="*/ 4220717 w 6884912"/>
              <a:gd name="connsiteY68" fmla="*/ 192946 h 1161397"/>
              <a:gd name="connsiteX69" fmla="*/ 4228802 w 6884912"/>
              <a:gd name="connsiteY69" fmla="*/ 201468 h 1161397"/>
              <a:gd name="connsiteX70" fmla="*/ 4289361 w 6884912"/>
              <a:gd name="connsiteY70" fmla="*/ 196642 h 1161397"/>
              <a:gd name="connsiteX71" fmla="*/ 4498913 w 6884912"/>
              <a:gd name="connsiteY71" fmla="*/ 118915 h 1161397"/>
              <a:gd name="connsiteX72" fmla="*/ 4617330 w 6884912"/>
              <a:gd name="connsiteY72" fmla="*/ 111163 h 1161397"/>
              <a:gd name="connsiteX73" fmla="*/ 4659778 w 6884912"/>
              <a:gd name="connsiteY73" fmla="*/ 118219 h 1161397"/>
              <a:gd name="connsiteX74" fmla="*/ 4730870 w 6884912"/>
              <a:gd name="connsiteY74" fmla="*/ 129432 h 1161397"/>
              <a:gd name="connsiteX75" fmla="*/ 4844073 w 6884912"/>
              <a:gd name="connsiteY75" fmla="*/ 161768 h 1161397"/>
              <a:gd name="connsiteX76" fmla="*/ 4856454 w 6884912"/>
              <a:gd name="connsiteY76" fmla="*/ 130488 h 1161397"/>
              <a:gd name="connsiteX77" fmla="*/ 4920038 w 6884912"/>
              <a:gd name="connsiteY77" fmla="*/ 140418 h 1161397"/>
              <a:gd name="connsiteX78" fmla="*/ 5016639 w 6884912"/>
              <a:gd name="connsiteY78" fmla="*/ 158905 h 1161397"/>
              <a:gd name="connsiteX79" fmla="*/ 5072009 w 6884912"/>
              <a:gd name="connsiteY79" fmla="*/ 161502 h 1161397"/>
              <a:gd name="connsiteX80" fmla="*/ 5223626 w 6884912"/>
              <a:gd name="connsiteY80" fmla="*/ 177356 h 1161397"/>
              <a:gd name="connsiteX81" fmla="*/ 5375773 w 6884912"/>
              <a:gd name="connsiteY81" fmla="*/ 199913 h 1161397"/>
              <a:gd name="connsiteX82" fmla="*/ 5467502 w 6884912"/>
              <a:gd name="connsiteY82" fmla="*/ 250963 h 1161397"/>
              <a:gd name="connsiteX83" fmla="*/ 5592395 w 6884912"/>
              <a:gd name="connsiteY83" fmla="*/ 265434 h 1161397"/>
              <a:gd name="connsiteX84" fmla="*/ 5613532 w 6884912"/>
              <a:gd name="connsiteY84" fmla="*/ 273379 h 1161397"/>
              <a:gd name="connsiteX85" fmla="*/ 5642173 w 6884912"/>
              <a:gd name="connsiteY85" fmla="*/ 266904 h 1161397"/>
              <a:gd name="connsiteX86" fmla="*/ 5756910 w 6884912"/>
              <a:gd name="connsiteY86" fmla="*/ 239211 h 1161397"/>
              <a:gd name="connsiteX87" fmla="*/ 5846667 w 6884912"/>
              <a:gd name="connsiteY87" fmla="*/ 201786 h 1161397"/>
              <a:gd name="connsiteX88" fmla="*/ 5960732 w 6884912"/>
              <a:gd name="connsiteY88" fmla="*/ 220708 h 1161397"/>
              <a:gd name="connsiteX89" fmla="*/ 6029542 w 6884912"/>
              <a:gd name="connsiteY89" fmla="*/ 210339 h 1161397"/>
              <a:gd name="connsiteX90" fmla="*/ 6141123 w 6884912"/>
              <a:gd name="connsiteY90" fmla="*/ 159923 h 1161397"/>
              <a:gd name="connsiteX91" fmla="*/ 6290640 w 6884912"/>
              <a:gd name="connsiteY91" fmla="*/ 167441 h 1161397"/>
              <a:gd name="connsiteX92" fmla="*/ 6322806 w 6884912"/>
              <a:gd name="connsiteY92" fmla="*/ 213293 h 1161397"/>
              <a:gd name="connsiteX93" fmla="*/ 6380420 w 6884912"/>
              <a:gd name="connsiteY93" fmla="*/ 173195 h 1161397"/>
              <a:gd name="connsiteX94" fmla="*/ 6507891 w 6884912"/>
              <a:gd name="connsiteY94" fmla="*/ 118474 h 1161397"/>
              <a:gd name="connsiteX95" fmla="*/ 6571807 w 6884912"/>
              <a:gd name="connsiteY95" fmla="*/ 98636 h 1161397"/>
              <a:gd name="connsiteX96" fmla="*/ 6671880 w 6884912"/>
              <a:gd name="connsiteY96" fmla="*/ 82931 h 1161397"/>
              <a:gd name="connsiteX97" fmla="*/ 6702266 w 6884912"/>
              <a:gd name="connsiteY97" fmla="*/ 75470 h 1161397"/>
              <a:gd name="connsiteX98" fmla="*/ 6845802 w 6884912"/>
              <a:gd name="connsiteY98" fmla="*/ 24496 h 1161397"/>
              <a:gd name="connsiteX99" fmla="*/ 6884912 w 6884912"/>
              <a:gd name="connsiteY99"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78135 w 6884912"/>
              <a:gd name="connsiteY15" fmla="*/ 698631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207847 w 6884912"/>
              <a:gd name="connsiteY15" fmla="*/ 689087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7166 w 6884912"/>
              <a:gd name="connsiteY14" fmla="*/ 744338 h 1161397"/>
              <a:gd name="connsiteX15" fmla="*/ 1207847 w 6884912"/>
              <a:gd name="connsiteY15" fmla="*/ 689087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884912" h="1161397">
                <a:moveTo>
                  <a:pt x="6884912" y="0"/>
                </a:moveTo>
                <a:lnTo>
                  <a:pt x="6884912" y="1161397"/>
                </a:lnTo>
                <a:lnTo>
                  <a:pt x="0" y="1161397"/>
                </a:lnTo>
                <a:lnTo>
                  <a:pt x="27135" y="1147460"/>
                </a:lnTo>
                <a:cubicBezTo>
                  <a:pt x="57431" y="1167048"/>
                  <a:pt x="61886" y="1088181"/>
                  <a:pt x="115388" y="1111320"/>
                </a:cubicBezTo>
                <a:cubicBezTo>
                  <a:pt x="146435" y="1096221"/>
                  <a:pt x="156823" y="1079485"/>
                  <a:pt x="213420" y="1056868"/>
                </a:cubicBezTo>
                <a:cubicBezTo>
                  <a:pt x="288217" y="1040787"/>
                  <a:pt x="383333" y="1044881"/>
                  <a:pt x="454970" y="1023343"/>
                </a:cubicBezTo>
                <a:cubicBezTo>
                  <a:pt x="440966" y="999969"/>
                  <a:pt x="571419" y="1006841"/>
                  <a:pt x="548162" y="984908"/>
                </a:cubicBezTo>
                <a:cubicBezTo>
                  <a:pt x="561321" y="956563"/>
                  <a:pt x="637415" y="1010272"/>
                  <a:pt x="651408" y="984938"/>
                </a:cubicBezTo>
                <a:cubicBezTo>
                  <a:pt x="671652" y="980952"/>
                  <a:pt x="698726" y="950833"/>
                  <a:pt x="723108" y="941904"/>
                </a:cubicBezTo>
                <a:cubicBezTo>
                  <a:pt x="760262" y="946949"/>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6251" y="768649"/>
                  <a:pt x="1137166" y="744338"/>
                </a:cubicBezTo>
                <a:lnTo>
                  <a:pt x="1207847" y="689087"/>
                </a:lnTo>
                <a:cubicBezTo>
                  <a:pt x="1226429" y="687736"/>
                  <a:pt x="1222409" y="707958"/>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cubicBezTo>
                  <a:pt x="1339751" y="615537"/>
                  <a:pt x="1339903" y="614780"/>
                  <a:pt x="1340054" y="614022"/>
                </a:cubicBez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61730" y="317407"/>
                  <a:pt x="3186369" y="312875"/>
                  <a:pt x="3222191" y="307887"/>
                </a:cubicBezTo>
                <a:cubicBezTo>
                  <a:pt x="3223593" y="304249"/>
                  <a:pt x="3179978" y="296995"/>
                  <a:pt x="3227953" y="297650"/>
                </a:cubicBezTo>
                <a:cubicBezTo>
                  <a:pt x="3275928" y="298306"/>
                  <a:pt x="3443572" y="313020"/>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62781" y="222856"/>
                  <a:pt x="4184760" y="196847"/>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61586" y="136690"/>
                  <a:pt x="4823142" y="161592"/>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7769" y="214252"/>
                  <a:pt x="6349573" y="188998"/>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lnTo>
                  <a:pt x="6884912"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2367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331648" cy="1978172"/>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36649" y="488969"/>
                  <a:pt x="9316893" y="491390"/>
                </a:cubicBezTo>
                <a:cubicBezTo>
                  <a:pt x="9298834" y="504511"/>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79948" y="576062"/>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407128" y="961344"/>
                </a:lnTo>
                <a:lnTo>
                  <a:pt x="8380548" y="987916"/>
                </a:lnTo>
                <a:lnTo>
                  <a:pt x="8379462" y="987106"/>
                </a:lnTo>
                <a:cubicBezTo>
                  <a:pt x="8376507" y="985864"/>
                  <a:pt x="8373362" y="986042"/>
                  <a:pt x="8369725" y="989186"/>
                </a:cubicBezTo>
                <a:cubicBezTo>
                  <a:pt x="8357221" y="990792"/>
                  <a:pt x="8319237" y="991089"/>
                  <a:pt x="8304438" y="996739"/>
                </a:cubicBezTo>
                <a:cubicBezTo>
                  <a:pt x="8297193" y="1005683"/>
                  <a:pt x="8289328" y="1014568"/>
                  <a:pt x="8280929" y="1023089"/>
                </a:cubicBezTo>
                <a:lnTo>
                  <a:pt x="8275760" y="1027772"/>
                </a:lnTo>
                <a:lnTo>
                  <a:pt x="8275478" y="1027605"/>
                </a:lnTo>
                <a:cubicBezTo>
                  <a:pt x="8273970" y="1028076"/>
                  <a:pt x="8272124" y="1029408"/>
                  <a:pt x="8269666"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43525" y="1179064"/>
                </a:lnTo>
                <a:lnTo>
                  <a:pt x="7685942" y="1233723"/>
                </a:lnTo>
                <a:lnTo>
                  <a:pt x="7586920" y="1261888"/>
                </a:lnTo>
                <a:cubicBezTo>
                  <a:pt x="7556723" y="1298911"/>
                  <a:pt x="7489186" y="1249860"/>
                  <a:pt x="7486100" y="1292563"/>
                </a:cubicBezTo>
                <a:cubicBezTo>
                  <a:pt x="7454875" y="1308356"/>
                  <a:pt x="7449202" y="1300366"/>
                  <a:pt x="7407190" y="1314737"/>
                </a:cubicBezTo>
                <a:cubicBezTo>
                  <a:pt x="7368386" y="1364011"/>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23400" y="1671703"/>
                  <a:pt x="5529437" y="1636968"/>
                </a:cubicBezTo>
                <a:cubicBezTo>
                  <a:pt x="5500069" y="1636638"/>
                  <a:pt x="5481558" y="1636672"/>
                  <a:pt x="5440853" y="1657958"/>
                </a:cubicBezTo>
                <a:cubicBezTo>
                  <a:pt x="5340428" y="1673293"/>
                  <a:pt x="5074771" y="1739921"/>
                  <a:pt x="4945936" y="1713743"/>
                </a:cubicBezTo>
                <a:cubicBezTo>
                  <a:pt x="4914142" y="1717597"/>
                  <a:pt x="4837317" y="1726609"/>
                  <a:pt x="4818446" y="1726895"/>
                </a:cubicBezTo>
                <a:lnTo>
                  <a:pt x="4813657" y="1730706"/>
                </a:lnTo>
                <a:lnTo>
                  <a:pt x="4759058" y="1766533"/>
                </a:lnTo>
                <a:cubicBezTo>
                  <a:pt x="4747481" y="1770744"/>
                  <a:pt x="4734604" y="1772921"/>
                  <a:pt x="4719749" y="1771811"/>
                </a:cubicBezTo>
                <a:cubicBezTo>
                  <a:pt x="4667035" y="1745585"/>
                  <a:pt x="4634134" y="1775931"/>
                  <a:pt x="4568686" y="1786141"/>
                </a:cubicBezTo>
                <a:cubicBezTo>
                  <a:pt x="4544667" y="1777910"/>
                  <a:pt x="4432547" y="1778168"/>
                  <a:pt x="4418751" y="1796932"/>
                </a:cubicBezTo>
                <a:cubicBezTo>
                  <a:pt x="4403360" y="1801488"/>
                  <a:pt x="4385278" y="1795746"/>
                  <a:pt x="4378377" y="1815528"/>
                </a:cubicBezTo>
                <a:cubicBezTo>
                  <a:pt x="4366870" y="1839461"/>
                  <a:pt x="4312575" y="1805339"/>
                  <a:pt x="4320575" y="1832722"/>
                </a:cubicBezTo>
                <a:cubicBezTo>
                  <a:pt x="4282030" y="1809397"/>
                  <a:pt x="4252210" y="1859755"/>
                  <a:pt x="4220200" y="1873173"/>
                </a:cubicBezTo>
                <a:cubicBezTo>
                  <a:pt x="4189784" y="1872580"/>
                  <a:pt x="4175475" y="1885756"/>
                  <a:pt x="4105361" y="1894711"/>
                </a:cubicBezTo>
                <a:cubicBezTo>
                  <a:pt x="4071894" y="1867524"/>
                  <a:pt x="4035294" y="1916372"/>
                  <a:pt x="3973223" y="1881015"/>
                </a:cubicBezTo>
                <a:cubicBezTo>
                  <a:pt x="3971330" y="1884974"/>
                  <a:pt x="3952843" y="1881390"/>
                  <a:pt x="3900992" y="1880603"/>
                </a:cubicBezTo>
                <a:cubicBezTo>
                  <a:pt x="3849141" y="1879815"/>
                  <a:pt x="3740259" y="1879432"/>
                  <a:pt x="3662119" y="1876289"/>
                </a:cubicBezTo>
                <a:cubicBezTo>
                  <a:pt x="3573420" y="1876991"/>
                  <a:pt x="3613412" y="1915150"/>
                  <a:pt x="3496919" y="1873180"/>
                </a:cubicBezTo>
                <a:cubicBezTo>
                  <a:pt x="3488062" y="1895719"/>
                  <a:pt x="3474293" y="1897950"/>
                  <a:pt x="3449433" y="1889681"/>
                </a:cubicBezTo>
                <a:cubicBezTo>
                  <a:pt x="3406553" y="1891629"/>
                  <a:pt x="3417350" y="1945453"/>
                  <a:pt x="3369766" y="1916653"/>
                </a:cubicBezTo>
                <a:cubicBezTo>
                  <a:pt x="3338805" y="1929531"/>
                  <a:pt x="3310151" y="1915620"/>
                  <a:pt x="3290336" y="1925039"/>
                </a:cubicBezTo>
                <a:lnTo>
                  <a:pt x="3224897" y="1943733"/>
                </a:lnTo>
                <a:cubicBezTo>
                  <a:pt x="3188693" y="1949271"/>
                  <a:pt x="3178540" y="1909145"/>
                  <a:pt x="3161463" y="1946591"/>
                </a:cubicBezTo>
                <a:lnTo>
                  <a:pt x="3157504" y="1957276"/>
                </a:lnTo>
                <a:lnTo>
                  <a:pt x="3115176" y="1943459"/>
                </a:lnTo>
                <a:cubicBezTo>
                  <a:pt x="3095397" y="1937281"/>
                  <a:pt x="3080878" y="1929976"/>
                  <a:pt x="3038835" y="1920210"/>
                </a:cubicBezTo>
                <a:cubicBezTo>
                  <a:pt x="3011900" y="1947086"/>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1037" y="1967486"/>
                  <a:pt x="2001803" y="1954594"/>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391573" y="1790862"/>
                  <a:pt x="1332568" y="1793149"/>
                </a:cubicBezTo>
                <a:cubicBezTo>
                  <a:pt x="1236287" y="1833446"/>
                  <a:pt x="1335185" y="1756546"/>
                  <a:pt x="1186881" y="1768613"/>
                </a:cubicBezTo>
                <a:cubicBezTo>
                  <a:pt x="1178443" y="1775469"/>
                  <a:pt x="1160576" y="1767918"/>
                  <a:pt x="1162595" y="1758337"/>
                </a:cubicBezTo>
                <a:cubicBezTo>
                  <a:pt x="1153167" y="1761117"/>
                  <a:pt x="1130472" y="1779083"/>
                  <a:pt x="1128523" y="1763621"/>
                </a:cubicBezTo>
                <a:cubicBezTo>
                  <a:pt x="1081415" y="1760756"/>
                  <a:pt x="1034361" y="1768718"/>
                  <a:pt x="991903" y="1786741"/>
                </a:cubicBezTo>
                <a:cubicBezTo>
                  <a:pt x="966383" y="1781126"/>
                  <a:pt x="949501" y="1831241"/>
                  <a:pt x="883960" y="1822386"/>
                </a:cubicBezTo>
                <a:cubicBezTo>
                  <a:pt x="831931" y="1790865"/>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2E36B3D-ECD2-4F94-B4DF-C5D7834264C1}"/>
              </a:ext>
            </a:extLst>
          </p:cNvPr>
          <p:cNvSpPr>
            <a:spLocks noGrp="1"/>
          </p:cNvSpPr>
          <p:nvPr>
            <p:ph type="title"/>
          </p:nvPr>
        </p:nvSpPr>
        <p:spPr>
          <a:xfrm>
            <a:off x="1050879" y="609601"/>
            <a:ext cx="9810604" cy="1216024"/>
          </a:xfrm>
        </p:spPr>
        <p:txBody>
          <a:bodyPr>
            <a:normAutofit/>
          </a:bodyPr>
          <a:lstStyle/>
          <a:p>
            <a:r>
              <a:rPr lang="en-US" dirty="0">
                <a:ea typeface="Batang"/>
              </a:rPr>
              <a:t>Sound sensor(lm386)</a:t>
            </a:r>
            <a:endParaRPr lang="en-US" dirty="0"/>
          </a:p>
        </p:txBody>
      </p:sp>
      <p:sp>
        <p:nvSpPr>
          <p:cNvPr id="6" name="Content Placeholder 5">
            <a:extLst>
              <a:ext uri="{FF2B5EF4-FFF2-40B4-BE49-F238E27FC236}">
                <a16:creationId xmlns:a16="http://schemas.microsoft.com/office/drawing/2014/main" id="{E78E259C-571F-4682-B385-3C52BAF23E69}"/>
              </a:ext>
            </a:extLst>
          </p:cNvPr>
          <p:cNvSpPr>
            <a:spLocks noGrp="1"/>
          </p:cNvSpPr>
          <p:nvPr>
            <p:ph idx="1"/>
          </p:nvPr>
        </p:nvSpPr>
        <p:spPr>
          <a:xfrm>
            <a:off x="1050879" y="2296161"/>
            <a:ext cx="4788505" cy="3846012"/>
          </a:xfrm>
        </p:spPr>
        <p:txBody>
          <a:bodyPr vert="horz" lIns="91440" tIns="45720" rIns="91440" bIns="45720" rtlCol="0">
            <a:normAutofit/>
          </a:bodyPr>
          <a:lstStyle/>
          <a:p>
            <a:r>
              <a:rPr lang="en-US" dirty="0">
                <a:ea typeface="+mn-lt"/>
                <a:cs typeface="+mn-lt"/>
              </a:rPr>
              <a:t>The </a:t>
            </a:r>
            <a:r>
              <a:rPr lang="en-US" b="1" dirty="0">
                <a:ea typeface="+mn-lt"/>
                <a:cs typeface="+mn-lt"/>
              </a:rPr>
              <a:t>LM386</a:t>
            </a:r>
            <a:r>
              <a:rPr lang="en-US" dirty="0">
                <a:ea typeface="+mn-lt"/>
                <a:cs typeface="+mn-lt"/>
              </a:rPr>
              <a:t> is a low power </a:t>
            </a:r>
            <a:r>
              <a:rPr lang="en-US" b="1" dirty="0">
                <a:ea typeface="+mn-lt"/>
                <a:cs typeface="+mn-lt"/>
              </a:rPr>
              <a:t>audio</a:t>
            </a:r>
            <a:r>
              <a:rPr lang="en-US" dirty="0">
                <a:ea typeface="+mn-lt"/>
                <a:cs typeface="+mn-lt"/>
              </a:rPr>
              <a:t> frequency </a:t>
            </a:r>
            <a:r>
              <a:rPr lang="en-US" b="1" dirty="0">
                <a:ea typeface="+mn-lt"/>
                <a:cs typeface="+mn-lt"/>
              </a:rPr>
              <a:t>amplifier</a:t>
            </a:r>
            <a:r>
              <a:rPr lang="en-US" dirty="0">
                <a:ea typeface="+mn-lt"/>
                <a:cs typeface="+mn-lt"/>
              </a:rPr>
              <a:t> which is very commonly used in small </a:t>
            </a:r>
            <a:r>
              <a:rPr lang="en-US" b="1" dirty="0">
                <a:ea typeface="+mn-lt"/>
                <a:cs typeface="+mn-lt"/>
              </a:rPr>
              <a:t>audio amplifiers</a:t>
            </a:r>
            <a:r>
              <a:rPr lang="en-US" dirty="0">
                <a:ea typeface="+mn-lt"/>
                <a:cs typeface="+mn-lt"/>
              </a:rPr>
              <a:t>. The IC consumes very less power and hence can be operated using a 9V battery easily. It can easily drive an 8-ohm speaker with a variable gain of 20 to200. Volume control and gain control is also possible in this.</a:t>
            </a:r>
          </a:p>
          <a:p>
            <a:endParaRPr lang="en-US" dirty="0"/>
          </a:p>
        </p:txBody>
      </p:sp>
      <p:pic>
        <p:nvPicPr>
          <p:cNvPr id="7" name="Picture 7" descr="Diagram&#10;&#10;Description automatically generated">
            <a:extLst>
              <a:ext uri="{FF2B5EF4-FFF2-40B4-BE49-F238E27FC236}">
                <a16:creationId xmlns:a16="http://schemas.microsoft.com/office/drawing/2014/main" id="{55F2E898-55B8-4359-B41D-CACA3EF873F2}"/>
              </a:ext>
            </a:extLst>
          </p:cNvPr>
          <p:cNvPicPr>
            <a:picLocks noChangeAspect="1"/>
          </p:cNvPicPr>
          <p:nvPr/>
        </p:nvPicPr>
        <p:blipFill>
          <a:blip r:embed="rId2"/>
          <a:stretch>
            <a:fillRect/>
          </a:stretch>
        </p:blipFill>
        <p:spPr>
          <a:xfrm>
            <a:off x="6450426" y="2297029"/>
            <a:ext cx="4788505" cy="3208297"/>
          </a:xfrm>
          <a:prstGeom prst="rect">
            <a:avLst/>
          </a:prstGeom>
        </p:spPr>
      </p:pic>
      <p:sp>
        <p:nvSpPr>
          <p:cNvPr id="16" name="Freeform: Shape 15">
            <a:extLst>
              <a:ext uri="{FF2B5EF4-FFF2-40B4-BE49-F238E27FC236}">
                <a16:creationId xmlns:a16="http://schemas.microsoft.com/office/drawing/2014/main" id="{C64E267B-3F5A-4357-9E7F-C5FBE5D3B1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0426" y="5902730"/>
            <a:ext cx="5741575" cy="955271"/>
          </a:xfrm>
          <a:custGeom>
            <a:avLst/>
            <a:gdLst>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3959588 w 5741575"/>
              <a:gd name="connsiteY74" fmla="*/ 239195 h 955271"/>
              <a:gd name="connsiteX75" fmla="*/ 4114838 w 5741575"/>
              <a:gd name="connsiteY75" fmla="*/ 238165 h 955271"/>
              <a:gd name="connsiteX76" fmla="*/ 4271023 w 5741575"/>
              <a:gd name="connsiteY76" fmla="*/ 241959 h 955271"/>
              <a:gd name="connsiteX77" fmla="*/ 4367397 w 5741575"/>
              <a:gd name="connsiteY77" fmla="*/ 271442 h 955271"/>
              <a:gd name="connsiteX78" fmla="*/ 4495366 w 5741575"/>
              <a:gd name="connsiteY78" fmla="*/ 271618 h 955271"/>
              <a:gd name="connsiteX79" fmla="*/ 4517347 w 5741575"/>
              <a:gd name="connsiteY79" fmla="*/ 275639 h 955271"/>
              <a:gd name="connsiteX80" fmla="*/ 4546116 w 5741575"/>
              <a:gd name="connsiteY80" fmla="*/ 268568 h 955271"/>
              <a:gd name="connsiteX81" fmla="*/ 4661259 w 5741575"/>
              <a:gd name="connsiteY81" fmla="*/ 238966 h 955271"/>
              <a:gd name="connsiteX82" fmla="*/ 4750403 w 5741575"/>
              <a:gd name="connsiteY82" fmla="*/ 204364 h 955271"/>
              <a:gd name="connsiteX83" fmla="*/ 4867614 w 5741575"/>
              <a:gd name="connsiteY83" fmla="*/ 208668 h 955271"/>
              <a:gd name="connsiteX84" fmla="*/ 4937036 w 5741575"/>
              <a:gd name="connsiteY84" fmla="*/ 195446 h 955271"/>
              <a:gd name="connsiteX85" fmla="*/ 5047626 w 5741575"/>
              <a:gd name="connsiteY85" fmla="*/ 149604 h 955271"/>
              <a:gd name="connsiteX86" fmla="*/ 5200247 w 5741575"/>
              <a:gd name="connsiteY86" fmla="*/ 142695 h 955271"/>
              <a:gd name="connsiteX87" fmla="*/ 5235691 w 5741575"/>
              <a:gd name="connsiteY87" fmla="*/ 173330 h 955271"/>
              <a:gd name="connsiteX88" fmla="*/ 5280133 w 5741575"/>
              <a:gd name="connsiteY88" fmla="*/ 189342 h 955271"/>
              <a:gd name="connsiteX89" fmla="*/ 5291963 w 5741575"/>
              <a:gd name="connsiteY89" fmla="*/ 139446 h 955271"/>
              <a:gd name="connsiteX90" fmla="*/ 5418472 w 5741575"/>
              <a:gd name="connsiteY90" fmla="*/ 89163 h 955271"/>
              <a:gd name="connsiteX91" fmla="*/ 5482354 w 5741575"/>
              <a:gd name="connsiteY91" fmla="*/ 69470 h 955271"/>
              <a:gd name="connsiteX92" fmla="*/ 5583280 w 5741575"/>
              <a:gd name="connsiteY92" fmla="*/ 49787 h 955271"/>
              <a:gd name="connsiteX93" fmla="*/ 5613766 w 5741575"/>
              <a:gd name="connsiteY93" fmla="*/ 41855 h 955271"/>
              <a:gd name="connsiteX94" fmla="*/ 5684952 w 5741575"/>
              <a:gd name="connsiteY94" fmla="*/ 26088 h 95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741575" h="955271">
                <a:moveTo>
                  <a:pt x="5741575" y="0"/>
                </a:moveTo>
                <a:lnTo>
                  <a:pt x="5741575" y="955271"/>
                </a:lnTo>
                <a:lnTo>
                  <a:pt x="0" y="955271"/>
                </a:lnTo>
                <a:lnTo>
                  <a:pt x="8558" y="953971"/>
                </a:lnTo>
                <a:lnTo>
                  <a:pt x="16894" y="953847"/>
                </a:lnTo>
                <a:cubicBezTo>
                  <a:pt x="22474" y="953361"/>
                  <a:pt x="25973" y="952524"/>
                  <a:pt x="28156" y="951374"/>
                </a:cubicBezTo>
                <a:cubicBezTo>
                  <a:pt x="28201" y="951240"/>
                  <a:pt x="28247" y="951105"/>
                  <a:pt x="28293" y="950971"/>
                </a:cubicBezTo>
                <a:lnTo>
                  <a:pt x="39115" y="949326"/>
                </a:lnTo>
                <a:cubicBezTo>
                  <a:pt x="57701" y="947335"/>
                  <a:pt x="76089" y="946141"/>
                  <a:pt x="93851" y="945611"/>
                </a:cubicBezTo>
                <a:cubicBezTo>
                  <a:pt x="99905" y="923404"/>
                  <a:pt x="170209" y="932855"/>
                  <a:pt x="148657" y="898134"/>
                </a:cubicBezTo>
                <a:cubicBezTo>
                  <a:pt x="172173" y="896348"/>
                  <a:pt x="191809" y="908449"/>
                  <a:pt x="174554" y="886351"/>
                </a:cubicBezTo>
                <a:cubicBezTo>
                  <a:pt x="182014" y="885083"/>
                  <a:pt x="185699" y="882087"/>
                  <a:pt x="187633" y="878226"/>
                </a:cubicBezTo>
                <a:cubicBezTo>
                  <a:pt x="187742" y="877663"/>
                  <a:pt x="187852" y="877101"/>
                  <a:pt x="187961" y="876538"/>
                </a:cubicBezTo>
                <a:lnTo>
                  <a:pt x="240501" y="873150"/>
                </a:lnTo>
                <a:lnTo>
                  <a:pt x="246345" y="869942"/>
                </a:lnTo>
                <a:lnTo>
                  <a:pt x="282041" y="871263"/>
                </a:lnTo>
                <a:lnTo>
                  <a:pt x="299711" y="870064"/>
                </a:lnTo>
                <a:lnTo>
                  <a:pt x="306299" y="873609"/>
                </a:lnTo>
                <a:cubicBezTo>
                  <a:pt x="312531" y="875279"/>
                  <a:pt x="320316" y="874896"/>
                  <a:pt x="331571" y="869866"/>
                </a:cubicBezTo>
                <a:lnTo>
                  <a:pt x="333872" y="867971"/>
                </a:lnTo>
                <a:lnTo>
                  <a:pt x="356953" y="870334"/>
                </a:lnTo>
                <a:cubicBezTo>
                  <a:pt x="364772" y="872042"/>
                  <a:pt x="372199" y="874762"/>
                  <a:pt x="379005" y="878900"/>
                </a:cubicBezTo>
                <a:cubicBezTo>
                  <a:pt x="436788" y="836391"/>
                  <a:pt x="512367" y="847456"/>
                  <a:pt x="585428" y="826440"/>
                </a:cubicBezTo>
                <a:cubicBezTo>
                  <a:pt x="600236" y="776571"/>
                  <a:pt x="751447" y="800939"/>
                  <a:pt x="787156" y="838447"/>
                </a:cubicBezTo>
                <a:cubicBezTo>
                  <a:pt x="767750" y="789794"/>
                  <a:pt x="977582" y="857915"/>
                  <a:pt x="898586" y="808502"/>
                </a:cubicBezTo>
                <a:cubicBezTo>
                  <a:pt x="926099" y="807167"/>
                  <a:pt x="944922" y="782490"/>
                  <a:pt x="924063" y="770210"/>
                </a:cubicBezTo>
                <a:cubicBezTo>
                  <a:pt x="1015917" y="786259"/>
                  <a:pt x="1117953" y="728408"/>
                  <a:pt x="1212574" y="724238"/>
                </a:cubicBezTo>
                <a:cubicBezTo>
                  <a:pt x="1245879" y="677520"/>
                  <a:pt x="1233543" y="716744"/>
                  <a:pt x="1280768" y="699122"/>
                </a:cubicBezTo>
                <a:cubicBezTo>
                  <a:pt x="1280824" y="735474"/>
                  <a:pt x="1333787" y="667235"/>
                  <a:pt x="1352027" y="704323"/>
                </a:cubicBezTo>
                <a:cubicBezTo>
                  <a:pt x="1360044" y="699941"/>
                  <a:pt x="1367234" y="694526"/>
                  <a:pt x="1374314" y="688815"/>
                </a:cubicBezTo>
                <a:lnTo>
                  <a:pt x="1378034" y="685842"/>
                </a:lnTo>
                <a:lnTo>
                  <a:pt x="1395604" y="680460"/>
                </a:lnTo>
                <a:lnTo>
                  <a:pt x="1397206" y="670793"/>
                </a:lnTo>
                <a:lnTo>
                  <a:pt x="1421250" y="656855"/>
                </a:lnTo>
                <a:cubicBezTo>
                  <a:pt x="1430770" y="652893"/>
                  <a:pt x="1441623" y="650105"/>
                  <a:pt x="1454524" y="649224"/>
                </a:cubicBezTo>
                <a:cubicBezTo>
                  <a:pt x="1502655" y="660482"/>
                  <a:pt x="1556151" y="606226"/>
                  <a:pt x="1616217" y="622107"/>
                </a:cubicBezTo>
                <a:cubicBezTo>
                  <a:pt x="1637755" y="624837"/>
                  <a:pt x="1701030" y="614257"/>
                  <a:pt x="1710928" y="600666"/>
                </a:cubicBezTo>
                <a:cubicBezTo>
                  <a:pt x="1723693" y="596072"/>
                  <a:pt x="1739861" y="597834"/>
                  <a:pt x="1743718" y="584327"/>
                </a:cubicBezTo>
                <a:cubicBezTo>
                  <a:pt x="1751098" y="567647"/>
                  <a:pt x="1801421" y="583831"/>
                  <a:pt x="1791651" y="567019"/>
                </a:cubicBezTo>
                <a:cubicBezTo>
                  <a:pt x="1827282" y="577929"/>
                  <a:pt x="1847642" y="542228"/>
                  <a:pt x="1873778" y="530130"/>
                </a:cubicBezTo>
                <a:cubicBezTo>
                  <a:pt x="1902425" y="541995"/>
                  <a:pt x="1929013" y="504913"/>
                  <a:pt x="1988411" y="491599"/>
                </a:cubicBezTo>
                <a:cubicBezTo>
                  <a:pt x="2020077" y="505546"/>
                  <a:pt x="2028363" y="482381"/>
                  <a:pt x="2085507" y="498527"/>
                </a:cubicBezTo>
                <a:cubicBezTo>
                  <a:pt x="2086719" y="495769"/>
                  <a:pt x="2088490" y="493104"/>
                  <a:pt x="2090767" y="490616"/>
                </a:cubicBezTo>
                <a:cubicBezTo>
                  <a:pt x="2103992" y="476161"/>
                  <a:pt x="2131025" y="470659"/>
                  <a:pt x="2151143" y="478332"/>
                </a:cubicBezTo>
                <a:cubicBezTo>
                  <a:pt x="2240088" y="497642"/>
                  <a:pt x="2310118" y="483043"/>
                  <a:pt x="2378710" y="477570"/>
                </a:cubicBezTo>
                <a:cubicBezTo>
                  <a:pt x="2454975" y="467585"/>
                  <a:pt x="2391576" y="437831"/>
                  <a:pt x="2496256" y="452396"/>
                </a:cubicBezTo>
                <a:cubicBezTo>
                  <a:pt x="2501503" y="436899"/>
                  <a:pt x="2513119" y="433980"/>
                  <a:pt x="2535387" y="436645"/>
                </a:cubicBezTo>
                <a:cubicBezTo>
                  <a:pt x="2572084" y="430778"/>
                  <a:pt x="2557124" y="397207"/>
                  <a:pt x="2601109" y="410678"/>
                </a:cubicBezTo>
                <a:cubicBezTo>
                  <a:pt x="2588000" y="393616"/>
                  <a:pt x="2667428" y="390302"/>
                  <a:pt x="2643855" y="374482"/>
                </a:cubicBezTo>
                <a:cubicBezTo>
                  <a:pt x="2648277" y="369169"/>
                  <a:pt x="2652937" y="366761"/>
                  <a:pt x="2657726" y="365841"/>
                </a:cubicBezTo>
                <a:cubicBezTo>
                  <a:pt x="2667303" y="363999"/>
                  <a:pt x="2677395" y="368107"/>
                  <a:pt x="2687125" y="366820"/>
                </a:cubicBezTo>
                <a:lnTo>
                  <a:pt x="2697479" y="361430"/>
                </a:lnTo>
                <a:lnTo>
                  <a:pt x="2701547" y="361545"/>
                </a:lnTo>
                <a:lnTo>
                  <a:pt x="2711054" y="360597"/>
                </a:lnTo>
                <a:lnTo>
                  <a:pt x="2710438" y="366958"/>
                </a:lnTo>
                <a:cubicBezTo>
                  <a:pt x="2708955" y="373111"/>
                  <a:pt x="2708038" y="379788"/>
                  <a:pt x="2722936" y="377633"/>
                </a:cubicBezTo>
                <a:cubicBezTo>
                  <a:pt x="2753511" y="370170"/>
                  <a:pt x="2766475" y="394972"/>
                  <a:pt x="2777227" y="368972"/>
                </a:cubicBezTo>
                <a:lnTo>
                  <a:pt x="2779510" y="361652"/>
                </a:lnTo>
                <a:lnTo>
                  <a:pt x="2786278" y="359869"/>
                </a:lnTo>
                <a:cubicBezTo>
                  <a:pt x="2789994" y="359750"/>
                  <a:pt x="2792255" y="361281"/>
                  <a:pt x="2792101" y="365927"/>
                </a:cubicBezTo>
                <a:cubicBezTo>
                  <a:pt x="2819315" y="344279"/>
                  <a:pt x="2855630" y="370297"/>
                  <a:pt x="2885545" y="372818"/>
                </a:cubicBezTo>
                <a:cubicBezTo>
                  <a:pt x="2905895" y="352581"/>
                  <a:pt x="2948591" y="377825"/>
                  <a:pt x="3009558" y="370573"/>
                </a:cubicBezTo>
                <a:cubicBezTo>
                  <a:pt x="3031640" y="347442"/>
                  <a:pt x="3050695" y="365935"/>
                  <a:pt x="3095010" y="332454"/>
                </a:cubicBezTo>
                <a:cubicBezTo>
                  <a:pt x="3097485" y="334582"/>
                  <a:pt x="3100426" y="336441"/>
                  <a:pt x="3103742" y="337974"/>
                </a:cubicBezTo>
                <a:cubicBezTo>
                  <a:pt x="3123005" y="346878"/>
                  <a:pt x="3150475" y="343067"/>
                  <a:pt x="3165093" y="329459"/>
                </a:cubicBezTo>
                <a:cubicBezTo>
                  <a:pt x="3236951" y="282673"/>
                  <a:pt x="3308286" y="273118"/>
                  <a:pt x="3373785" y="255680"/>
                </a:cubicBezTo>
                <a:cubicBezTo>
                  <a:pt x="3448540" y="239861"/>
                  <a:pt x="3405238" y="287846"/>
                  <a:pt x="3493851" y="240255"/>
                </a:cubicBezTo>
                <a:cubicBezTo>
                  <a:pt x="3506326" y="252723"/>
                  <a:pt x="3518405" y="251593"/>
                  <a:pt x="3537470" y="241867"/>
                </a:cubicBezTo>
                <a:cubicBezTo>
                  <a:pt x="3573967" y="235226"/>
                  <a:pt x="3576893" y="270855"/>
                  <a:pt x="3610489" y="244128"/>
                </a:cubicBezTo>
                <a:cubicBezTo>
                  <a:pt x="3606935" y="264036"/>
                  <a:pt x="3681284" y="241075"/>
                  <a:pt x="3667539" y="263271"/>
                </a:cubicBezTo>
                <a:cubicBezTo>
                  <a:pt x="3694251" y="276940"/>
                  <a:pt x="3701441" y="246803"/>
                  <a:pt x="3727614" y="258245"/>
                </a:cubicBezTo>
                <a:cubicBezTo>
                  <a:pt x="3754952" y="257751"/>
                  <a:pt x="3708960" y="240314"/>
                  <a:pt x="3738369" y="234506"/>
                </a:cubicBezTo>
                <a:cubicBezTo>
                  <a:pt x="3774580" y="230879"/>
                  <a:pt x="3768868" y="196201"/>
                  <a:pt x="3803670" y="236457"/>
                </a:cubicBezTo>
                <a:cubicBezTo>
                  <a:pt x="3839567" y="220301"/>
                  <a:pt x="3850064" y="239151"/>
                  <a:pt x="3903080" y="241890"/>
                </a:cubicBezTo>
                <a:cubicBezTo>
                  <a:pt x="3922859" y="227800"/>
                  <a:pt x="3941005" y="230826"/>
                  <a:pt x="3959588" y="239195"/>
                </a:cubicBezTo>
                <a:cubicBezTo>
                  <a:pt x="4009252" y="229421"/>
                  <a:pt x="4057491" y="239376"/>
                  <a:pt x="4114838" y="238165"/>
                </a:cubicBezTo>
                <a:cubicBezTo>
                  <a:pt x="4173784" y="217210"/>
                  <a:pt x="4209756" y="243378"/>
                  <a:pt x="4271023" y="241959"/>
                </a:cubicBezTo>
                <a:cubicBezTo>
                  <a:pt x="4326191" y="205535"/>
                  <a:pt x="4316856" y="279258"/>
                  <a:pt x="4367397" y="271442"/>
                </a:cubicBezTo>
                <a:cubicBezTo>
                  <a:pt x="4446016" y="235091"/>
                  <a:pt x="4369000" y="295343"/>
                  <a:pt x="4495366" y="271618"/>
                </a:cubicBezTo>
                <a:cubicBezTo>
                  <a:pt x="4501905" y="266287"/>
                  <a:pt x="4518077" y="269240"/>
                  <a:pt x="4517347" y="275639"/>
                </a:cubicBezTo>
                <a:cubicBezTo>
                  <a:pt x="4525170" y="272832"/>
                  <a:pt x="4542809" y="258800"/>
                  <a:pt x="4546116" y="268568"/>
                </a:cubicBezTo>
                <a:cubicBezTo>
                  <a:pt x="4586961" y="265354"/>
                  <a:pt x="4626617" y="255160"/>
                  <a:pt x="4661259" y="238966"/>
                </a:cubicBezTo>
                <a:cubicBezTo>
                  <a:pt x="4741966" y="247639"/>
                  <a:pt x="4693066" y="205693"/>
                  <a:pt x="4750403" y="204364"/>
                </a:cubicBezTo>
                <a:cubicBezTo>
                  <a:pt x="4798501" y="219113"/>
                  <a:pt x="4813319" y="201253"/>
                  <a:pt x="4867614" y="208668"/>
                </a:cubicBezTo>
                <a:cubicBezTo>
                  <a:pt x="4881621" y="174373"/>
                  <a:pt x="4917566" y="206761"/>
                  <a:pt x="4937036" y="195446"/>
                </a:cubicBezTo>
                <a:cubicBezTo>
                  <a:pt x="4974214" y="229763"/>
                  <a:pt x="5013321" y="152474"/>
                  <a:pt x="5047626" y="149604"/>
                </a:cubicBezTo>
                <a:cubicBezTo>
                  <a:pt x="5106046" y="150576"/>
                  <a:pt x="5172786" y="183138"/>
                  <a:pt x="5200247" y="142695"/>
                </a:cubicBezTo>
                <a:cubicBezTo>
                  <a:pt x="5206135" y="157748"/>
                  <a:pt x="5203071" y="179288"/>
                  <a:pt x="5235691" y="173330"/>
                </a:cubicBezTo>
                <a:cubicBezTo>
                  <a:pt x="5249654" y="179935"/>
                  <a:pt x="5254450" y="203448"/>
                  <a:pt x="5280133" y="189342"/>
                </a:cubicBezTo>
                <a:cubicBezTo>
                  <a:pt x="5244836" y="171370"/>
                  <a:pt x="5299493" y="163568"/>
                  <a:pt x="5291963" y="139446"/>
                </a:cubicBezTo>
                <a:cubicBezTo>
                  <a:pt x="5331555" y="120349"/>
                  <a:pt x="5427790" y="132865"/>
                  <a:pt x="5418472" y="89163"/>
                </a:cubicBezTo>
                <a:cubicBezTo>
                  <a:pt x="5428057" y="62053"/>
                  <a:pt x="5484665" y="97616"/>
                  <a:pt x="5482354" y="69470"/>
                </a:cubicBezTo>
                <a:cubicBezTo>
                  <a:pt x="5507119" y="85574"/>
                  <a:pt x="5545363" y="52240"/>
                  <a:pt x="5583280" y="49787"/>
                </a:cubicBezTo>
                <a:cubicBezTo>
                  <a:pt x="5589344" y="36484"/>
                  <a:pt x="5598103" y="36349"/>
                  <a:pt x="5613766" y="41855"/>
                </a:cubicBezTo>
                <a:cubicBezTo>
                  <a:pt x="5636621" y="41086"/>
                  <a:pt x="5660728" y="35034"/>
                  <a:pt x="5684952" y="260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57813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331648" cy="1978172"/>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36649" y="488969"/>
                  <a:pt x="9316893" y="491390"/>
                </a:cubicBezTo>
                <a:cubicBezTo>
                  <a:pt x="9298834" y="504511"/>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79948" y="576062"/>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407128" y="961344"/>
                </a:lnTo>
                <a:lnTo>
                  <a:pt x="8380548" y="987916"/>
                </a:lnTo>
                <a:lnTo>
                  <a:pt x="8379462" y="987106"/>
                </a:lnTo>
                <a:cubicBezTo>
                  <a:pt x="8376507" y="985864"/>
                  <a:pt x="8373362" y="986042"/>
                  <a:pt x="8369725" y="989186"/>
                </a:cubicBezTo>
                <a:cubicBezTo>
                  <a:pt x="8357221" y="990792"/>
                  <a:pt x="8319237" y="991089"/>
                  <a:pt x="8304438" y="996739"/>
                </a:cubicBezTo>
                <a:cubicBezTo>
                  <a:pt x="8297193" y="1005683"/>
                  <a:pt x="8289328" y="1014568"/>
                  <a:pt x="8280929" y="1023089"/>
                </a:cubicBezTo>
                <a:lnTo>
                  <a:pt x="8275760" y="1027772"/>
                </a:lnTo>
                <a:lnTo>
                  <a:pt x="8275478" y="1027605"/>
                </a:lnTo>
                <a:cubicBezTo>
                  <a:pt x="8273970" y="1028076"/>
                  <a:pt x="8272124" y="1029408"/>
                  <a:pt x="8269666"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43525" y="1179064"/>
                </a:lnTo>
                <a:lnTo>
                  <a:pt x="7685942" y="1233723"/>
                </a:lnTo>
                <a:lnTo>
                  <a:pt x="7586920" y="1261888"/>
                </a:lnTo>
                <a:cubicBezTo>
                  <a:pt x="7556723" y="1298911"/>
                  <a:pt x="7489186" y="1249860"/>
                  <a:pt x="7486100" y="1292563"/>
                </a:cubicBezTo>
                <a:cubicBezTo>
                  <a:pt x="7454875" y="1308356"/>
                  <a:pt x="7449202" y="1300366"/>
                  <a:pt x="7407190" y="1314737"/>
                </a:cubicBezTo>
                <a:cubicBezTo>
                  <a:pt x="7368386" y="1364011"/>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23400" y="1671703"/>
                  <a:pt x="5529437" y="1636968"/>
                </a:cubicBezTo>
                <a:cubicBezTo>
                  <a:pt x="5500069" y="1636638"/>
                  <a:pt x="5481558" y="1636672"/>
                  <a:pt x="5440853" y="1657958"/>
                </a:cubicBezTo>
                <a:cubicBezTo>
                  <a:pt x="5340428" y="1673293"/>
                  <a:pt x="5074771" y="1739921"/>
                  <a:pt x="4945936" y="1713743"/>
                </a:cubicBezTo>
                <a:cubicBezTo>
                  <a:pt x="4914142" y="1717597"/>
                  <a:pt x="4837317" y="1726609"/>
                  <a:pt x="4818446" y="1726895"/>
                </a:cubicBezTo>
                <a:lnTo>
                  <a:pt x="4813657" y="1730706"/>
                </a:lnTo>
                <a:lnTo>
                  <a:pt x="4759058" y="1766533"/>
                </a:lnTo>
                <a:cubicBezTo>
                  <a:pt x="4747481" y="1770744"/>
                  <a:pt x="4734604" y="1772921"/>
                  <a:pt x="4719749" y="1771811"/>
                </a:cubicBezTo>
                <a:cubicBezTo>
                  <a:pt x="4667035" y="1745585"/>
                  <a:pt x="4634134" y="1775931"/>
                  <a:pt x="4568686" y="1786141"/>
                </a:cubicBezTo>
                <a:cubicBezTo>
                  <a:pt x="4544667" y="1777910"/>
                  <a:pt x="4432547" y="1778168"/>
                  <a:pt x="4418751" y="1796932"/>
                </a:cubicBezTo>
                <a:cubicBezTo>
                  <a:pt x="4403360" y="1801488"/>
                  <a:pt x="4385278" y="1795746"/>
                  <a:pt x="4378377" y="1815528"/>
                </a:cubicBezTo>
                <a:cubicBezTo>
                  <a:pt x="4366870" y="1839461"/>
                  <a:pt x="4312575" y="1805339"/>
                  <a:pt x="4320575" y="1832722"/>
                </a:cubicBezTo>
                <a:cubicBezTo>
                  <a:pt x="4282030" y="1809397"/>
                  <a:pt x="4252210" y="1859755"/>
                  <a:pt x="4220200" y="1873173"/>
                </a:cubicBezTo>
                <a:cubicBezTo>
                  <a:pt x="4189784" y="1872580"/>
                  <a:pt x="4175475" y="1885756"/>
                  <a:pt x="4105361" y="1894711"/>
                </a:cubicBezTo>
                <a:cubicBezTo>
                  <a:pt x="4071894" y="1867524"/>
                  <a:pt x="4035294" y="1916372"/>
                  <a:pt x="3973223" y="1881015"/>
                </a:cubicBezTo>
                <a:cubicBezTo>
                  <a:pt x="3971330" y="1884974"/>
                  <a:pt x="3952843" y="1881390"/>
                  <a:pt x="3900992" y="1880603"/>
                </a:cubicBezTo>
                <a:cubicBezTo>
                  <a:pt x="3849141" y="1879815"/>
                  <a:pt x="3740259" y="1879432"/>
                  <a:pt x="3662119" y="1876289"/>
                </a:cubicBezTo>
                <a:cubicBezTo>
                  <a:pt x="3573420" y="1876991"/>
                  <a:pt x="3613412" y="1915150"/>
                  <a:pt x="3496919" y="1873180"/>
                </a:cubicBezTo>
                <a:cubicBezTo>
                  <a:pt x="3488062" y="1895719"/>
                  <a:pt x="3474293" y="1897950"/>
                  <a:pt x="3449433" y="1889681"/>
                </a:cubicBezTo>
                <a:cubicBezTo>
                  <a:pt x="3406553" y="1891629"/>
                  <a:pt x="3417350" y="1945453"/>
                  <a:pt x="3369766" y="1916653"/>
                </a:cubicBezTo>
                <a:cubicBezTo>
                  <a:pt x="3338805" y="1929531"/>
                  <a:pt x="3310151" y="1915620"/>
                  <a:pt x="3290336" y="1925039"/>
                </a:cubicBezTo>
                <a:lnTo>
                  <a:pt x="3224897" y="1943733"/>
                </a:lnTo>
                <a:cubicBezTo>
                  <a:pt x="3188693" y="1949271"/>
                  <a:pt x="3178540" y="1909145"/>
                  <a:pt x="3161463" y="1946591"/>
                </a:cubicBezTo>
                <a:lnTo>
                  <a:pt x="3157504" y="1957276"/>
                </a:lnTo>
                <a:lnTo>
                  <a:pt x="3115176" y="1943459"/>
                </a:lnTo>
                <a:cubicBezTo>
                  <a:pt x="3095397" y="1937281"/>
                  <a:pt x="3080878" y="1929976"/>
                  <a:pt x="3038835" y="1920210"/>
                </a:cubicBezTo>
                <a:cubicBezTo>
                  <a:pt x="3011900" y="1947086"/>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1037" y="1967486"/>
                  <a:pt x="2001803" y="1954594"/>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391573" y="1790862"/>
                  <a:pt x="1332568" y="1793149"/>
                </a:cubicBezTo>
                <a:cubicBezTo>
                  <a:pt x="1236287" y="1833446"/>
                  <a:pt x="1335185" y="1756546"/>
                  <a:pt x="1186881" y="1768613"/>
                </a:cubicBezTo>
                <a:cubicBezTo>
                  <a:pt x="1178443" y="1775469"/>
                  <a:pt x="1160576" y="1767918"/>
                  <a:pt x="1162595" y="1758337"/>
                </a:cubicBezTo>
                <a:cubicBezTo>
                  <a:pt x="1153167" y="1761117"/>
                  <a:pt x="1130472" y="1779083"/>
                  <a:pt x="1128523" y="1763621"/>
                </a:cubicBezTo>
                <a:cubicBezTo>
                  <a:pt x="1081415" y="1760756"/>
                  <a:pt x="1034361" y="1768718"/>
                  <a:pt x="991903" y="1786741"/>
                </a:cubicBezTo>
                <a:cubicBezTo>
                  <a:pt x="966383" y="1781126"/>
                  <a:pt x="949501" y="1831241"/>
                  <a:pt x="883960" y="1822386"/>
                </a:cubicBezTo>
                <a:cubicBezTo>
                  <a:pt x="831931" y="1790865"/>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BA1FE1C-A161-40FA-AE07-E0AB28D498FA}"/>
              </a:ext>
            </a:extLst>
          </p:cNvPr>
          <p:cNvSpPr>
            <a:spLocks noGrp="1"/>
          </p:cNvSpPr>
          <p:nvPr>
            <p:ph type="title"/>
          </p:nvPr>
        </p:nvSpPr>
        <p:spPr>
          <a:xfrm>
            <a:off x="1050879" y="609601"/>
            <a:ext cx="9810604" cy="1216024"/>
          </a:xfrm>
        </p:spPr>
        <p:txBody>
          <a:bodyPr>
            <a:normAutofit/>
          </a:bodyPr>
          <a:lstStyle/>
          <a:p>
            <a:r>
              <a:rPr lang="en-US" dirty="0">
                <a:ea typeface="Batang"/>
              </a:rPr>
              <a:t>Speed sensor</a:t>
            </a:r>
            <a:endParaRPr lang="en-US" dirty="0"/>
          </a:p>
        </p:txBody>
      </p:sp>
      <p:sp>
        <p:nvSpPr>
          <p:cNvPr id="3" name="Content Placeholder 2">
            <a:extLst>
              <a:ext uri="{FF2B5EF4-FFF2-40B4-BE49-F238E27FC236}">
                <a16:creationId xmlns:a16="http://schemas.microsoft.com/office/drawing/2014/main" id="{CDB8742A-0719-402E-A2AC-6251AB137156}"/>
              </a:ext>
            </a:extLst>
          </p:cNvPr>
          <p:cNvSpPr>
            <a:spLocks noGrp="1"/>
          </p:cNvSpPr>
          <p:nvPr>
            <p:ph idx="1"/>
          </p:nvPr>
        </p:nvSpPr>
        <p:spPr>
          <a:xfrm>
            <a:off x="1050879" y="2296161"/>
            <a:ext cx="4788505" cy="3846012"/>
          </a:xfrm>
        </p:spPr>
        <p:txBody>
          <a:bodyPr vert="horz" lIns="91440" tIns="45720" rIns="91440" bIns="45720" rtlCol="0">
            <a:normAutofit/>
          </a:bodyPr>
          <a:lstStyle/>
          <a:p>
            <a:pPr>
              <a:lnSpc>
                <a:spcPct val="90000"/>
              </a:lnSpc>
            </a:pPr>
            <a:r>
              <a:rPr lang="en-US" sz="1700">
                <a:ea typeface="+mn-lt"/>
                <a:cs typeface="+mn-lt"/>
              </a:rPr>
              <a:t>IR sensors are the basic principle behind this function. The prototype used two IR sensors.  Each one of them then detects the motion/presence of ant object near them. The sensor notifies the device whenever it detects any object and records the time stamp for the same. Then the second IR sensor wakes up and detects the body for it to come into its range. The sensor again records the time stamp when it detects the object after it passes  through first sensor. The  devices calculates the time  difference between the two time stamps and uses the pre-known distance between both the sensors  to accurately calculate the speed of  the object passed.</a:t>
            </a:r>
          </a:p>
          <a:p>
            <a:pPr>
              <a:lnSpc>
                <a:spcPct val="90000"/>
              </a:lnSpc>
            </a:pPr>
            <a:endParaRPr lang="en-US" sz="1700"/>
          </a:p>
        </p:txBody>
      </p:sp>
      <p:pic>
        <p:nvPicPr>
          <p:cNvPr id="4" name="Picture 4" descr="Diagram&#10;&#10;Description automatically generated">
            <a:extLst>
              <a:ext uri="{FF2B5EF4-FFF2-40B4-BE49-F238E27FC236}">
                <a16:creationId xmlns:a16="http://schemas.microsoft.com/office/drawing/2014/main" id="{DA43FB9F-9930-478C-92E7-673CE652C8D1}"/>
              </a:ext>
            </a:extLst>
          </p:cNvPr>
          <p:cNvPicPr>
            <a:picLocks noChangeAspect="1"/>
          </p:cNvPicPr>
          <p:nvPr/>
        </p:nvPicPr>
        <p:blipFill>
          <a:blip r:embed="rId2"/>
          <a:stretch>
            <a:fillRect/>
          </a:stretch>
        </p:blipFill>
        <p:spPr>
          <a:xfrm>
            <a:off x="6450426" y="2225201"/>
            <a:ext cx="4788505" cy="3351953"/>
          </a:xfrm>
          <a:prstGeom prst="rect">
            <a:avLst/>
          </a:prstGeom>
        </p:spPr>
      </p:pic>
      <p:sp>
        <p:nvSpPr>
          <p:cNvPr id="13" name="Freeform: Shape 12">
            <a:extLst>
              <a:ext uri="{FF2B5EF4-FFF2-40B4-BE49-F238E27FC236}">
                <a16:creationId xmlns:a16="http://schemas.microsoft.com/office/drawing/2014/main" id="{C64E267B-3F5A-4357-9E7F-C5FBE5D3B1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0426" y="5902730"/>
            <a:ext cx="5741575" cy="955271"/>
          </a:xfrm>
          <a:custGeom>
            <a:avLst/>
            <a:gdLst>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3959588 w 5741575"/>
              <a:gd name="connsiteY74" fmla="*/ 239195 h 955271"/>
              <a:gd name="connsiteX75" fmla="*/ 4114838 w 5741575"/>
              <a:gd name="connsiteY75" fmla="*/ 238165 h 955271"/>
              <a:gd name="connsiteX76" fmla="*/ 4271023 w 5741575"/>
              <a:gd name="connsiteY76" fmla="*/ 241959 h 955271"/>
              <a:gd name="connsiteX77" fmla="*/ 4367397 w 5741575"/>
              <a:gd name="connsiteY77" fmla="*/ 271442 h 955271"/>
              <a:gd name="connsiteX78" fmla="*/ 4495366 w 5741575"/>
              <a:gd name="connsiteY78" fmla="*/ 271618 h 955271"/>
              <a:gd name="connsiteX79" fmla="*/ 4517347 w 5741575"/>
              <a:gd name="connsiteY79" fmla="*/ 275639 h 955271"/>
              <a:gd name="connsiteX80" fmla="*/ 4546116 w 5741575"/>
              <a:gd name="connsiteY80" fmla="*/ 268568 h 955271"/>
              <a:gd name="connsiteX81" fmla="*/ 4661259 w 5741575"/>
              <a:gd name="connsiteY81" fmla="*/ 238966 h 955271"/>
              <a:gd name="connsiteX82" fmla="*/ 4750403 w 5741575"/>
              <a:gd name="connsiteY82" fmla="*/ 204364 h 955271"/>
              <a:gd name="connsiteX83" fmla="*/ 4867614 w 5741575"/>
              <a:gd name="connsiteY83" fmla="*/ 208668 h 955271"/>
              <a:gd name="connsiteX84" fmla="*/ 4937036 w 5741575"/>
              <a:gd name="connsiteY84" fmla="*/ 195446 h 955271"/>
              <a:gd name="connsiteX85" fmla="*/ 5047626 w 5741575"/>
              <a:gd name="connsiteY85" fmla="*/ 149604 h 955271"/>
              <a:gd name="connsiteX86" fmla="*/ 5200247 w 5741575"/>
              <a:gd name="connsiteY86" fmla="*/ 142695 h 955271"/>
              <a:gd name="connsiteX87" fmla="*/ 5235691 w 5741575"/>
              <a:gd name="connsiteY87" fmla="*/ 173330 h 955271"/>
              <a:gd name="connsiteX88" fmla="*/ 5280133 w 5741575"/>
              <a:gd name="connsiteY88" fmla="*/ 189342 h 955271"/>
              <a:gd name="connsiteX89" fmla="*/ 5291963 w 5741575"/>
              <a:gd name="connsiteY89" fmla="*/ 139446 h 955271"/>
              <a:gd name="connsiteX90" fmla="*/ 5418472 w 5741575"/>
              <a:gd name="connsiteY90" fmla="*/ 89163 h 955271"/>
              <a:gd name="connsiteX91" fmla="*/ 5482354 w 5741575"/>
              <a:gd name="connsiteY91" fmla="*/ 69470 h 955271"/>
              <a:gd name="connsiteX92" fmla="*/ 5583280 w 5741575"/>
              <a:gd name="connsiteY92" fmla="*/ 49787 h 955271"/>
              <a:gd name="connsiteX93" fmla="*/ 5613766 w 5741575"/>
              <a:gd name="connsiteY93" fmla="*/ 41855 h 955271"/>
              <a:gd name="connsiteX94" fmla="*/ 5684952 w 5741575"/>
              <a:gd name="connsiteY94" fmla="*/ 26088 h 95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741575" h="955271">
                <a:moveTo>
                  <a:pt x="5741575" y="0"/>
                </a:moveTo>
                <a:lnTo>
                  <a:pt x="5741575" y="955271"/>
                </a:lnTo>
                <a:lnTo>
                  <a:pt x="0" y="955271"/>
                </a:lnTo>
                <a:lnTo>
                  <a:pt x="8558" y="953971"/>
                </a:lnTo>
                <a:lnTo>
                  <a:pt x="16894" y="953847"/>
                </a:lnTo>
                <a:cubicBezTo>
                  <a:pt x="22474" y="953361"/>
                  <a:pt x="25973" y="952524"/>
                  <a:pt x="28156" y="951374"/>
                </a:cubicBezTo>
                <a:cubicBezTo>
                  <a:pt x="28201" y="951240"/>
                  <a:pt x="28247" y="951105"/>
                  <a:pt x="28293" y="950971"/>
                </a:cubicBezTo>
                <a:lnTo>
                  <a:pt x="39115" y="949326"/>
                </a:lnTo>
                <a:cubicBezTo>
                  <a:pt x="57701" y="947335"/>
                  <a:pt x="76089" y="946141"/>
                  <a:pt x="93851" y="945611"/>
                </a:cubicBezTo>
                <a:cubicBezTo>
                  <a:pt x="99905" y="923404"/>
                  <a:pt x="170209" y="932855"/>
                  <a:pt x="148657" y="898134"/>
                </a:cubicBezTo>
                <a:cubicBezTo>
                  <a:pt x="172173" y="896348"/>
                  <a:pt x="191809" y="908449"/>
                  <a:pt x="174554" y="886351"/>
                </a:cubicBezTo>
                <a:cubicBezTo>
                  <a:pt x="182014" y="885083"/>
                  <a:pt x="185699" y="882087"/>
                  <a:pt x="187633" y="878226"/>
                </a:cubicBezTo>
                <a:cubicBezTo>
                  <a:pt x="187742" y="877663"/>
                  <a:pt x="187852" y="877101"/>
                  <a:pt x="187961" y="876538"/>
                </a:cubicBezTo>
                <a:lnTo>
                  <a:pt x="240501" y="873150"/>
                </a:lnTo>
                <a:lnTo>
                  <a:pt x="246345" y="869942"/>
                </a:lnTo>
                <a:lnTo>
                  <a:pt x="282041" y="871263"/>
                </a:lnTo>
                <a:lnTo>
                  <a:pt x="299711" y="870064"/>
                </a:lnTo>
                <a:lnTo>
                  <a:pt x="306299" y="873609"/>
                </a:lnTo>
                <a:cubicBezTo>
                  <a:pt x="312531" y="875279"/>
                  <a:pt x="320316" y="874896"/>
                  <a:pt x="331571" y="869866"/>
                </a:cubicBezTo>
                <a:lnTo>
                  <a:pt x="333872" y="867971"/>
                </a:lnTo>
                <a:lnTo>
                  <a:pt x="356953" y="870334"/>
                </a:lnTo>
                <a:cubicBezTo>
                  <a:pt x="364772" y="872042"/>
                  <a:pt x="372199" y="874762"/>
                  <a:pt x="379005" y="878900"/>
                </a:cubicBezTo>
                <a:cubicBezTo>
                  <a:pt x="436788" y="836391"/>
                  <a:pt x="512367" y="847456"/>
                  <a:pt x="585428" y="826440"/>
                </a:cubicBezTo>
                <a:cubicBezTo>
                  <a:pt x="600236" y="776571"/>
                  <a:pt x="751447" y="800939"/>
                  <a:pt x="787156" y="838447"/>
                </a:cubicBezTo>
                <a:cubicBezTo>
                  <a:pt x="767750" y="789794"/>
                  <a:pt x="977582" y="857915"/>
                  <a:pt x="898586" y="808502"/>
                </a:cubicBezTo>
                <a:cubicBezTo>
                  <a:pt x="926099" y="807167"/>
                  <a:pt x="944922" y="782490"/>
                  <a:pt x="924063" y="770210"/>
                </a:cubicBezTo>
                <a:cubicBezTo>
                  <a:pt x="1015917" y="786259"/>
                  <a:pt x="1117953" y="728408"/>
                  <a:pt x="1212574" y="724238"/>
                </a:cubicBezTo>
                <a:cubicBezTo>
                  <a:pt x="1245879" y="677520"/>
                  <a:pt x="1233543" y="716744"/>
                  <a:pt x="1280768" y="699122"/>
                </a:cubicBezTo>
                <a:cubicBezTo>
                  <a:pt x="1280824" y="735474"/>
                  <a:pt x="1333787" y="667235"/>
                  <a:pt x="1352027" y="704323"/>
                </a:cubicBezTo>
                <a:cubicBezTo>
                  <a:pt x="1360044" y="699941"/>
                  <a:pt x="1367234" y="694526"/>
                  <a:pt x="1374314" y="688815"/>
                </a:cubicBezTo>
                <a:lnTo>
                  <a:pt x="1378034" y="685842"/>
                </a:lnTo>
                <a:lnTo>
                  <a:pt x="1395604" y="680460"/>
                </a:lnTo>
                <a:lnTo>
                  <a:pt x="1397206" y="670793"/>
                </a:lnTo>
                <a:lnTo>
                  <a:pt x="1421250" y="656855"/>
                </a:lnTo>
                <a:cubicBezTo>
                  <a:pt x="1430770" y="652893"/>
                  <a:pt x="1441623" y="650105"/>
                  <a:pt x="1454524" y="649224"/>
                </a:cubicBezTo>
                <a:cubicBezTo>
                  <a:pt x="1502655" y="660482"/>
                  <a:pt x="1556151" y="606226"/>
                  <a:pt x="1616217" y="622107"/>
                </a:cubicBezTo>
                <a:cubicBezTo>
                  <a:pt x="1637755" y="624837"/>
                  <a:pt x="1701030" y="614257"/>
                  <a:pt x="1710928" y="600666"/>
                </a:cubicBezTo>
                <a:cubicBezTo>
                  <a:pt x="1723693" y="596072"/>
                  <a:pt x="1739861" y="597834"/>
                  <a:pt x="1743718" y="584327"/>
                </a:cubicBezTo>
                <a:cubicBezTo>
                  <a:pt x="1751098" y="567647"/>
                  <a:pt x="1801421" y="583831"/>
                  <a:pt x="1791651" y="567019"/>
                </a:cubicBezTo>
                <a:cubicBezTo>
                  <a:pt x="1827282" y="577929"/>
                  <a:pt x="1847642" y="542228"/>
                  <a:pt x="1873778" y="530130"/>
                </a:cubicBezTo>
                <a:cubicBezTo>
                  <a:pt x="1902425" y="541995"/>
                  <a:pt x="1929013" y="504913"/>
                  <a:pt x="1988411" y="491599"/>
                </a:cubicBezTo>
                <a:cubicBezTo>
                  <a:pt x="2020077" y="505546"/>
                  <a:pt x="2028363" y="482381"/>
                  <a:pt x="2085507" y="498527"/>
                </a:cubicBezTo>
                <a:cubicBezTo>
                  <a:pt x="2086719" y="495769"/>
                  <a:pt x="2088490" y="493104"/>
                  <a:pt x="2090767" y="490616"/>
                </a:cubicBezTo>
                <a:cubicBezTo>
                  <a:pt x="2103992" y="476161"/>
                  <a:pt x="2131025" y="470659"/>
                  <a:pt x="2151143" y="478332"/>
                </a:cubicBezTo>
                <a:cubicBezTo>
                  <a:pt x="2240088" y="497642"/>
                  <a:pt x="2310118" y="483043"/>
                  <a:pt x="2378710" y="477570"/>
                </a:cubicBezTo>
                <a:cubicBezTo>
                  <a:pt x="2454975" y="467585"/>
                  <a:pt x="2391576" y="437831"/>
                  <a:pt x="2496256" y="452396"/>
                </a:cubicBezTo>
                <a:cubicBezTo>
                  <a:pt x="2501503" y="436899"/>
                  <a:pt x="2513119" y="433980"/>
                  <a:pt x="2535387" y="436645"/>
                </a:cubicBezTo>
                <a:cubicBezTo>
                  <a:pt x="2572084" y="430778"/>
                  <a:pt x="2557124" y="397207"/>
                  <a:pt x="2601109" y="410678"/>
                </a:cubicBezTo>
                <a:cubicBezTo>
                  <a:pt x="2588000" y="393616"/>
                  <a:pt x="2667428" y="390302"/>
                  <a:pt x="2643855" y="374482"/>
                </a:cubicBezTo>
                <a:cubicBezTo>
                  <a:pt x="2648277" y="369169"/>
                  <a:pt x="2652937" y="366761"/>
                  <a:pt x="2657726" y="365841"/>
                </a:cubicBezTo>
                <a:cubicBezTo>
                  <a:pt x="2667303" y="363999"/>
                  <a:pt x="2677395" y="368107"/>
                  <a:pt x="2687125" y="366820"/>
                </a:cubicBezTo>
                <a:lnTo>
                  <a:pt x="2697479" y="361430"/>
                </a:lnTo>
                <a:lnTo>
                  <a:pt x="2701547" y="361545"/>
                </a:lnTo>
                <a:lnTo>
                  <a:pt x="2711054" y="360597"/>
                </a:lnTo>
                <a:lnTo>
                  <a:pt x="2710438" y="366958"/>
                </a:lnTo>
                <a:cubicBezTo>
                  <a:pt x="2708955" y="373111"/>
                  <a:pt x="2708038" y="379788"/>
                  <a:pt x="2722936" y="377633"/>
                </a:cubicBezTo>
                <a:cubicBezTo>
                  <a:pt x="2753511" y="370170"/>
                  <a:pt x="2766475" y="394972"/>
                  <a:pt x="2777227" y="368972"/>
                </a:cubicBezTo>
                <a:lnTo>
                  <a:pt x="2779510" y="361652"/>
                </a:lnTo>
                <a:lnTo>
                  <a:pt x="2786278" y="359869"/>
                </a:lnTo>
                <a:cubicBezTo>
                  <a:pt x="2789994" y="359750"/>
                  <a:pt x="2792255" y="361281"/>
                  <a:pt x="2792101" y="365927"/>
                </a:cubicBezTo>
                <a:cubicBezTo>
                  <a:pt x="2819315" y="344279"/>
                  <a:pt x="2855630" y="370297"/>
                  <a:pt x="2885545" y="372818"/>
                </a:cubicBezTo>
                <a:cubicBezTo>
                  <a:pt x="2905895" y="352581"/>
                  <a:pt x="2948591" y="377825"/>
                  <a:pt x="3009558" y="370573"/>
                </a:cubicBezTo>
                <a:cubicBezTo>
                  <a:pt x="3031640" y="347442"/>
                  <a:pt x="3050695" y="365935"/>
                  <a:pt x="3095010" y="332454"/>
                </a:cubicBezTo>
                <a:cubicBezTo>
                  <a:pt x="3097485" y="334582"/>
                  <a:pt x="3100426" y="336441"/>
                  <a:pt x="3103742" y="337974"/>
                </a:cubicBezTo>
                <a:cubicBezTo>
                  <a:pt x="3123005" y="346878"/>
                  <a:pt x="3150475" y="343067"/>
                  <a:pt x="3165093" y="329459"/>
                </a:cubicBezTo>
                <a:cubicBezTo>
                  <a:pt x="3236951" y="282673"/>
                  <a:pt x="3308286" y="273118"/>
                  <a:pt x="3373785" y="255680"/>
                </a:cubicBezTo>
                <a:cubicBezTo>
                  <a:pt x="3448540" y="239861"/>
                  <a:pt x="3405238" y="287846"/>
                  <a:pt x="3493851" y="240255"/>
                </a:cubicBezTo>
                <a:cubicBezTo>
                  <a:pt x="3506326" y="252723"/>
                  <a:pt x="3518405" y="251593"/>
                  <a:pt x="3537470" y="241867"/>
                </a:cubicBezTo>
                <a:cubicBezTo>
                  <a:pt x="3573967" y="235226"/>
                  <a:pt x="3576893" y="270855"/>
                  <a:pt x="3610489" y="244128"/>
                </a:cubicBezTo>
                <a:cubicBezTo>
                  <a:pt x="3606935" y="264036"/>
                  <a:pt x="3681284" y="241075"/>
                  <a:pt x="3667539" y="263271"/>
                </a:cubicBezTo>
                <a:cubicBezTo>
                  <a:pt x="3694251" y="276940"/>
                  <a:pt x="3701441" y="246803"/>
                  <a:pt x="3727614" y="258245"/>
                </a:cubicBezTo>
                <a:cubicBezTo>
                  <a:pt x="3754952" y="257751"/>
                  <a:pt x="3708960" y="240314"/>
                  <a:pt x="3738369" y="234506"/>
                </a:cubicBezTo>
                <a:cubicBezTo>
                  <a:pt x="3774580" y="230879"/>
                  <a:pt x="3768868" y="196201"/>
                  <a:pt x="3803670" y="236457"/>
                </a:cubicBezTo>
                <a:cubicBezTo>
                  <a:pt x="3839567" y="220301"/>
                  <a:pt x="3850064" y="239151"/>
                  <a:pt x="3903080" y="241890"/>
                </a:cubicBezTo>
                <a:cubicBezTo>
                  <a:pt x="3922859" y="227800"/>
                  <a:pt x="3941005" y="230826"/>
                  <a:pt x="3959588" y="239195"/>
                </a:cubicBezTo>
                <a:cubicBezTo>
                  <a:pt x="4009252" y="229421"/>
                  <a:pt x="4057491" y="239376"/>
                  <a:pt x="4114838" y="238165"/>
                </a:cubicBezTo>
                <a:cubicBezTo>
                  <a:pt x="4173784" y="217210"/>
                  <a:pt x="4209756" y="243378"/>
                  <a:pt x="4271023" y="241959"/>
                </a:cubicBezTo>
                <a:cubicBezTo>
                  <a:pt x="4326191" y="205535"/>
                  <a:pt x="4316856" y="279258"/>
                  <a:pt x="4367397" y="271442"/>
                </a:cubicBezTo>
                <a:cubicBezTo>
                  <a:pt x="4446016" y="235091"/>
                  <a:pt x="4369000" y="295343"/>
                  <a:pt x="4495366" y="271618"/>
                </a:cubicBezTo>
                <a:cubicBezTo>
                  <a:pt x="4501905" y="266287"/>
                  <a:pt x="4518077" y="269240"/>
                  <a:pt x="4517347" y="275639"/>
                </a:cubicBezTo>
                <a:cubicBezTo>
                  <a:pt x="4525170" y="272832"/>
                  <a:pt x="4542809" y="258800"/>
                  <a:pt x="4546116" y="268568"/>
                </a:cubicBezTo>
                <a:cubicBezTo>
                  <a:pt x="4586961" y="265354"/>
                  <a:pt x="4626617" y="255160"/>
                  <a:pt x="4661259" y="238966"/>
                </a:cubicBezTo>
                <a:cubicBezTo>
                  <a:pt x="4741966" y="247639"/>
                  <a:pt x="4693066" y="205693"/>
                  <a:pt x="4750403" y="204364"/>
                </a:cubicBezTo>
                <a:cubicBezTo>
                  <a:pt x="4798501" y="219113"/>
                  <a:pt x="4813319" y="201253"/>
                  <a:pt x="4867614" y="208668"/>
                </a:cubicBezTo>
                <a:cubicBezTo>
                  <a:pt x="4881621" y="174373"/>
                  <a:pt x="4917566" y="206761"/>
                  <a:pt x="4937036" y="195446"/>
                </a:cubicBezTo>
                <a:cubicBezTo>
                  <a:pt x="4974214" y="229763"/>
                  <a:pt x="5013321" y="152474"/>
                  <a:pt x="5047626" y="149604"/>
                </a:cubicBezTo>
                <a:cubicBezTo>
                  <a:pt x="5106046" y="150576"/>
                  <a:pt x="5172786" y="183138"/>
                  <a:pt x="5200247" y="142695"/>
                </a:cubicBezTo>
                <a:cubicBezTo>
                  <a:pt x="5206135" y="157748"/>
                  <a:pt x="5203071" y="179288"/>
                  <a:pt x="5235691" y="173330"/>
                </a:cubicBezTo>
                <a:cubicBezTo>
                  <a:pt x="5249654" y="179935"/>
                  <a:pt x="5254450" y="203448"/>
                  <a:pt x="5280133" y="189342"/>
                </a:cubicBezTo>
                <a:cubicBezTo>
                  <a:pt x="5244836" y="171370"/>
                  <a:pt x="5299493" y="163568"/>
                  <a:pt x="5291963" y="139446"/>
                </a:cubicBezTo>
                <a:cubicBezTo>
                  <a:pt x="5331555" y="120349"/>
                  <a:pt x="5427790" y="132865"/>
                  <a:pt x="5418472" y="89163"/>
                </a:cubicBezTo>
                <a:cubicBezTo>
                  <a:pt x="5428057" y="62053"/>
                  <a:pt x="5484665" y="97616"/>
                  <a:pt x="5482354" y="69470"/>
                </a:cubicBezTo>
                <a:cubicBezTo>
                  <a:pt x="5507119" y="85574"/>
                  <a:pt x="5545363" y="52240"/>
                  <a:pt x="5583280" y="49787"/>
                </a:cubicBezTo>
                <a:cubicBezTo>
                  <a:pt x="5589344" y="36484"/>
                  <a:pt x="5598103" y="36349"/>
                  <a:pt x="5613766" y="41855"/>
                </a:cubicBezTo>
                <a:cubicBezTo>
                  <a:pt x="5636621" y="41086"/>
                  <a:pt x="5660728" y="35034"/>
                  <a:pt x="5684952" y="260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7565916"/>
      </p:ext>
    </p:extLst>
  </p:cSld>
  <p:clrMapOvr>
    <a:masterClrMapping/>
  </p:clrMapOvr>
</p:sld>
</file>

<file path=ppt/theme/theme1.xml><?xml version="1.0" encoding="utf-8"?>
<a:theme xmlns:a="http://schemas.openxmlformats.org/drawingml/2006/main" name="ArchiveVTI">
  <a:themeElements>
    <a:clrScheme name="Archive">
      <a:dk1>
        <a:sysClr val="windowText" lastClr="000000"/>
      </a:dk1>
      <a:lt1>
        <a:sysClr val="window" lastClr="FFFFFF"/>
      </a:lt1>
      <a:dk2>
        <a:srgbClr val="353B3D"/>
      </a:dk2>
      <a:lt2>
        <a:srgbClr val="EEECEA"/>
      </a:lt2>
      <a:accent1>
        <a:srgbClr val="A65E5E"/>
      </a:accent1>
      <a:accent2>
        <a:srgbClr val="9D6053"/>
      </a:accent2>
      <a:accent3>
        <a:srgbClr val="968274"/>
      </a:accent3>
      <a:accent4>
        <a:srgbClr val="878079"/>
      </a:accent4>
      <a:accent5>
        <a:srgbClr val="6C737A"/>
      </a:accent5>
      <a:accent6>
        <a:srgbClr val="697777"/>
      </a:accent6>
      <a:hlink>
        <a:srgbClr val="A25872"/>
      </a:hlink>
      <a:folHlink>
        <a:srgbClr val="667A7E"/>
      </a:folHlink>
    </a:clrScheme>
    <a:fontScheme name="Custom 170">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veVTI" id="{514BDC9F-20AC-40CA-9FE7-B30987BCD2D4}" vid="{D8FA1533-D953-46ED-B2C7-B32AF1BED7A8}"/>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19</Slides>
  <Notes>0</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ArchiveVTI</vt:lpstr>
      <vt:lpstr>Internet Of Things Project</vt:lpstr>
      <vt:lpstr>TEAM MEMBERS</vt:lpstr>
      <vt:lpstr>What is iot?</vt:lpstr>
      <vt:lpstr>What is this project?</vt:lpstr>
      <vt:lpstr>Modules and functionalities</vt:lpstr>
      <vt:lpstr>The device(Raspberry pi)</vt:lpstr>
      <vt:lpstr>How Does the Raspberry Pi Work? </vt:lpstr>
      <vt:lpstr>Sound sensor(lm386)</vt:lpstr>
      <vt:lpstr>Speed sensor</vt:lpstr>
      <vt:lpstr>Accident control data flow diagram</vt:lpstr>
      <vt:lpstr>Mq135(air quality monitoring)</vt:lpstr>
      <vt:lpstr>Ldr(light dependent resistor)</vt:lpstr>
      <vt:lpstr>Passive infrared sensor(pir)</vt:lpstr>
      <vt:lpstr>Gps module</vt:lpstr>
      <vt:lpstr>Final layout</vt:lpstr>
      <vt:lpstr>Proposed circuit diagram</vt:lpstr>
      <vt:lpstr>Previous invention</vt:lpstr>
      <vt:lpstr>refrences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284</cp:revision>
  <dcterms:created xsi:type="dcterms:W3CDTF">2021-04-13T11:51:55Z</dcterms:created>
  <dcterms:modified xsi:type="dcterms:W3CDTF">2021-04-13T14:34:43Z</dcterms:modified>
</cp:coreProperties>
</file>